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_rels/presentation.xml.rels" ContentType="application/vnd.openxmlformats-package.relationships+xml"/>
  <Override PartName="/ppt/media/image13.png" ContentType="image/png"/>
  <Override PartName="/ppt/media/image4.png" ContentType="image/png"/>
  <Override PartName="/ppt/media/image14.png" ContentType="image/png"/>
  <Override PartName="/ppt/media/image5.png" ContentType="image/png"/>
  <Override PartName="/ppt/media/image15.png" ContentType="image/png"/>
  <Override PartName="/ppt/media/image6.png" ContentType="image/png"/>
  <Override PartName="/ppt/media/image10.png" ContentType="image/png"/>
  <Override PartName="/ppt/media/image1.png" ContentType="image/png"/>
  <Override PartName="/ppt/media/image7.png" ContentType="image/png"/>
  <Override PartName="/ppt/media/image11.png" ContentType="image/png"/>
  <Override PartName="/ppt/media/image2.png" ContentType="image/png"/>
  <Override PartName="/ppt/media/image8.png" ContentType="image/png"/>
  <Override PartName="/ppt/media/image12.png" ContentType="image/png"/>
  <Override PartName="/ppt/media/image3.png" ContentType="image/png"/>
  <Override PartName="/ppt/media/image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Midnightblue">
    <p:spTree>
      <p:nvGrpSpPr>
        <p:cNvPr id="1" name=""/>
        <p:cNvGrpSpPr/>
        <p:nvPr/>
      </p:nvGrpSpPr>
      <p:grpSpPr>
        <a:xfrm>
          <a:off x="0" y="0"/>
          <a:ext cx="0" cy="0"/>
          <a:chOff x="0" y="0"/>
          <a:chExt cx="0" cy="0"/>
        </a:xfrm>
      </p:grpSpPr>
      <p:sp>
        <p:nvSpPr>
          <p:cNvPr id="8" name="PlaceHolder 1"/>
          <p:cNvSpPr>
            <a:spLocks noGrp="1"/>
          </p:cNvSpPr>
          <p:nvPr>
            <p:ph type="title"/>
          </p:nvPr>
        </p:nvSpPr>
        <p:spPr>
          <a:xfrm>
            <a:off x="2700000" y="1485000"/>
            <a:ext cx="4678920" cy="16189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 name="PlaceHolder 2"/>
          <p:cNvSpPr>
            <a:spLocks noGrp="1"/>
          </p:cNvSpPr>
          <p:nvPr>
            <p:ph/>
          </p:nvPr>
        </p:nvSpPr>
        <p:spPr>
          <a:xfrm>
            <a:off x="3420000" y="3240000"/>
            <a:ext cx="6298920" cy="1618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A850739-37A2-4697-BBB9-B78EF4829829}"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Midnightblue1">
    <p:spTree>
      <p:nvGrpSpPr>
        <p:cNvPr id="1" name=""/>
        <p:cNvGrpSpPr/>
        <p:nvPr/>
      </p:nvGrpSpPr>
      <p:grpSpPr>
        <a:xfrm>
          <a:off x="0" y="0"/>
          <a:ext cx="0" cy="0"/>
          <a:chOff x="0" y="0"/>
          <a:chExt cx="0" cy="0"/>
        </a:xfrm>
      </p:grpSpPr>
      <p:sp>
        <p:nvSpPr>
          <p:cNvPr id="17" name="PlaceHolder 1"/>
          <p:cNvSpPr>
            <a:spLocks noGrp="1"/>
          </p:cNvSpPr>
          <p:nvPr>
            <p:ph type="title"/>
          </p:nvPr>
        </p:nvSpPr>
        <p:spPr>
          <a:xfrm>
            <a:off x="2700000" y="1485000"/>
            <a:ext cx="4678920" cy="16189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 name="PlaceHolder 2"/>
          <p:cNvSpPr>
            <a:spLocks noGrp="1"/>
          </p:cNvSpPr>
          <p:nvPr>
            <p:ph/>
          </p:nvPr>
        </p:nvSpPr>
        <p:spPr>
          <a:xfrm>
            <a:off x="3420000" y="3240000"/>
            <a:ext cx="6298920" cy="1618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AF634F3-2F09-43C5-B046-E9B77A1EF448}"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Midnightblue2">
    <p:spTree>
      <p:nvGrpSpPr>
        <p:cNvPr id="1" name=""/>
        <p:cNvGrpSpPr/>
        <p:nvPr/>
      </p:nvGrpSpPr>
      <p:grpSpPr>
        <a:xfrm>
          <a:off x="0" y="0"/>
          <a:ext cx="0" cy="0"/>
          <a:chOff x="0" y="0"/>
          <a:chExt cx="0" cy="0"/>
        </a:xfrm>
      </p:grpSpPr>
      <p:sp>
        <p:nvSpPr>
          <p:cNvPr id="26" name="PlaceHolder 1"/>
          <p:cNvSpPr>
            <a:spLocks noGrp="1"/>
          </p:cNvSpPr>
          <p:nvPr>
            <p:ph type="title"/>
          </p:nvPr>
        </p:nvSpPr>
        <p:spPr>
          <a:xfrm>
            <a:off x="2700000" y="1485000"/>
            <a:ext cx="4678920" cy="161892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3420000" y="3240000"/>
            <a:ext cx="6298920" cy="1618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906AF170-D655-437E-9853-FBE3D384FE44}" type="slidenum">
              <a:t>&lt;#&gt;</a:t>
            </a:fld>
          </a:p>
        </p:txBody>
      </p:sp>
      <p:sp>
        <p:nvSpPr>
          <p:cNvPr id="6" name="PlaceHolder 5"/>
          <p:cNvSpPr>
            <a:spLocks noGrp="1"/>
          </p:cNvSpPr>
          <p:nvPr>
            <p:ph type="dt" idx="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
          <p:cNvSpPr/>
          <p:nvPr/>
        </p:nvSpPr>
        <p:spPr>
          <a:xfrm>
            <a:off x="0" y="5400000"/>
            <a:ext cx="10078920" cy="268920"/>
          </a:xfrm>
          <a:prstGeom prst="rect">
            <a:avLst/>
          </a:prstGeom>
          <a:solidFill>
            <a:srgbClr val="2c3e50"/>
          </a:solidFill>
          <a:ln w="10800">
            <a:solidFill>
              <a:srgbClr val="1abc9c"/>
            </a:solidFill>
            <a:round/>
          </a:ln>
        </p:spPr>
        <p:style>
          <a:lnRef idx="0"/>
          <a:fillRef idx="0"/>
          <a:effectRef idx="0"/>
          <a:fontRef idx="minor"/>
        </p:style>
        <p:txBody>
          <a:bodyPr wrap="none" lIns="90000" rIns="90000" tIns="45000" bIns="45000" anchor="ctr">
            <a:noAutofit/>
          </a:bodyPr>
          <a:p>
            <a:pPr algn="ctr">
              <a:lnSpc>
                <a:spcPct val="100000"/>
              </a:lnSpc>
            </a:pPr>
            <a:endParaRPr b="0" lang="en-US" sz="1800" spc="-1" strike="noStrike">
              <a:solidFill>
                <a:srgbClr val="2c3e50"/>
              </a:solidFill>
              <a:latin typeface="Noto Sans"/>
              <a:ea typeface="DejaVu Sans"/>
            </a:endParaRPr>
          </a:p>
        </p:txBody>
      </p:sp>
      <p:sp>
        <p:nvSpPr>
          <p:cNvPr id="1" name=""/>
          <p:cNvSpPr/>
          <p:nvPr/>
        </p:nvSpPr>
        <p:spPr>
          <a:xfrm>
            <a:off x="0" y="0"/>
            <a:ext cx="10078920" cy="1213920"/>
          </a:xfrm>
          <a:prstGeom prst="rect">
            <a:avLst/>
          </a:prstGeom>
          <a:solidFill>
            <a:srgbClr val="2c3e50"/>
          </a:solidFill>
          <a:ln w="10800">
            <a:solidFill>
              <a:srgbClr val="1abc9c"/>
            </a:solidFill>
            <a:round/>
          </a:ln>
        </p:spPr>
        <p:style>
          <a:lnRef idx="0"/>
          <a:fillRef idx="0"/>
          <a:effectRef idx="0"/>
          <a:fontRef idx="minor"/>
        </p:style>
        <p:txBody>
          <a:bodyPr wrap="none" lIns="90000" rIns="90000" tIns="45000" bIns="45000" anchor="ctr">
            <a:noAutofit/>
          </a:bodyPr>
          <a:p>
            <a:pPr algn="ctr">
              <a:lnSpc>
                <a:spcPct val="100000"/>
              </a:lnSpc>
            </a:pPr>
            <a:endParaRPr b="0" lang="en-US" sz="1800" spc="-1" strike="noStrike">
              <a:solidFill>
                <a:srgbClr val="2c3e50"/>
              </a:solidFill>
              <a:latin typeface="Noto Sans"/>
              <a:ea typeface="DejaVu Sans"/>
            </a:endParaRPr>
          </a:p>
        </p:txBody>
      </p:sp>
      <p:sp>
        <p:nvSpPr>
          <p:cNvPr id="2" name=""/>
          <p:cNvSpPr/>
          <p:nvPr/>
        </p:nvSpPr>
        <p:spPr>
          <a:xfrm>
            <a:off x="9315000" y="5175000"/>
            <a:ext cx="448920" cy="448920"/>
          </a:xfrm>
          <a:prstGeom prst="ellipse">
            <a:avLst/>
          </a:prstGeom>
          <a:solidFill>
            <a:srgbClr val="1abc9c"/>
          </a:solidFill>
          <a:ln w="10800">
            <a:solidFill>
              <a:srgbClr val="1abc9c"/>
            </a:solidFill>
            <a:round/>
          </a:ln>
        </p:spPr>
        <p:style>
          <a:lnRef idx="0"/>
          <a:fillRef idx="0"/>
          <a:effectRef idx="0"/>
          <a:fontRef idx="minor"/>
        </p:style>
        <p:txBody>
          <a:bodyPr wrap="none" lIns="90000" rIns="90000" tIns="45000" bIns="45000" anchor="ctr">
            <a:noAutofit/>
          </a:bodyPr>
          <a:p>
            <a:pPr algn="ctr">
              <a:lnSpc>
                <a:spcPct val="100000"/>
              </a:lnSpc>
            </a:pPr>
            <a:endParaRPr b="0" lang="en-US" sz="1800" spc="-1" strike="noStrike">
              <a:solidFill>
                <a:srgbClr val="2c3e50"/>
              </a:solidFill>
              <a:latin typeface="Noto Sans"/>
              <a:ea typeface="DejaVu Sans"/>
            </a:endParaRPr>
          </a:p>
        </p:txBody>
      </p:sp>
      <p:sp>
        <p:nvSpPr>
          <p:cNvPr id="3" name="PlaceHolder 1"/>
          <p:cNvSpPr>
            <a:spLocks noGrp="1"/>
          </p:cNvSpPr>
          <p:nvPr>
            <p:ph type="title"/>
          </p:nvPr>
        </p:nvSpPr>
        <p:spPr>
          <a:xfrm>
            <a:off x="2700000" y="1485000"/>
            <a:ext cx="4678920" cy="161892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 name="PlaceHolder 2"/>
          <p:cNvSpPr>
            <a:spLocks noGrp="1"/>
          </p:cNvSpPr>
          <p:nvPr>
            <p:ph type="body"/>
          </p:nvPr>
        </p:nvSpPr>
        <p:spPr>
          <a:xfrm>
            <a:off x="3420000" y="3240000"/>
            <a:ext cx="6298920" cy="1618920"/>
          </a:xfrm>
          <a:prstGeom prst="rect">
            <a:avLst/>
          </a:prstGeom>
          <a:noFill/>
          <a:ln w="0">
            <a:noFill/>
          </a:ln>
        </p:spPr>
        <p:txBody>
          <a:bodyPr lIns="0" rIns="0" tIns="0" bIns="0" anchor="t">
            <a:normAutofit fontScale="62222"/>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 name="PlaceHolder 3"/>
          <p:cNvSpPr>
            <a:spLocks noGrp="1"/>
          </p:cNvSpPr>
          <p:nvPr>
            <p:ph type="ftr" idx="1"/>
          </p:nvPr>
        </p:nvSpPr>
        <p:spPr>
          <a:xfrm>
            <a:off x="3420000" y="5400000"/>
            <a:ext cx="3238920" cy="268920"/>
          </a:xfrm>
          <a:prstGeom prst="rect">
            <a:avLst/>
          </a:prstGeom>
          <a:noFill/>
          <a:ln w="72000">
            <a:noFill/>
          </a:ln>
        </p:spPr>
        <p:txBody>
          <a:bodyPr lIns="0" rIns="0" tIns="0" bIns="0" anchor="t">
            <a:noAutofit/>
          </a:bodyPr>
          <a:lstStyle>
            <a:lvl1pPr indent="0" algn="ctr">
              <a:lnSpc>
                <a:spcPct val="100000"/>
              </a:lnSpc>
              <a:buNone/>
              <a:tabLst>
                <a:tab algn="l" pos="0"/>
              </a:tabLst>
              <a:defRPr b="1" lang="en-US" sz="1800" spc="-1" strike="noStrike">
                <a:solidFill>
                  <a:srgbClr val="ffffff"/>
                </a:solidFill>
                <a:latin typeface="Noto Sans"/>
              </a:defRPr>
            </a:lvl1pPr>
          </a:lstStyle>
          <a:p>
            <a:pPr indent="0" algn="ctr">
              <a:lnSpc>
                <a:spcPct val="100000"/>
              </a:lnSpc>
              <a:buNone/>
              <a:tabLst>
                <a:tab algn="l" pos="0"/>
              </a:tabLst>
            </a:pPr>
            <a:r>
              <a:rPr b="1" lang="en-US" sz="1800" spc="-1" strike="noStrike">
                <a:solidFill>
                  <a:srgbClr val="ffffff"/>
                </a:solidFill>
                <a:latin typeface="Noto Sans"/>
              </a:rPr>
              <a:t>&lt;footer&gt;</a:t>
            </a:r>
            <a:endParaRPr b="0" lang="en-US" sz="1800" spc="-1" strike="noStrike">
              <a:solidFill>
                <a:srgbClr val="000000"/>
              </a:solidFill>
              <a:latin typeface="Times New Roman"/>
            </a:endParaRPr>
          </a:p>
        </p:txBody>
      </p:sp>
      <p:sp>
        <p:nvSpPr>
          <p:cNvPr id="6" name="PlaceHolder 4"/>
          <p:cNvSpPr>
            <a:spLocks noGrp="1"/>
          </p:cNvSpPr>
          <p:nvPr>
            <p:ph type="sldNum" idx="2"/>
          </p:nvPr>
        </p:nvSpPr>
        <p:spPr>
          <a:xfrm>
            <a:off x="9180000" y="5175000"/>
            <a:ext cx="718920" cy="448920"/>
          </a:xfrm>
          <a:prstGeom prst="rect">
            <a:avLst/>
          </a:prstGeom>
          <a:noFill/>
          <a:ln w="72000">
            <a:noFill/>
          </a:ln>
        </p:spPr>
        <p:txBody>
          <a:bodyPr lIns="0" rIns="0" tIns="0" bIns="0" anchor="ctr">
            <a:noAutofit/>
          </a:bodyPr>
          <a:lstStyle>
            <a:lvl1pPr indent="0" algn="ctr">
              <a:lnSpc>
                <a:spcPct val="100000"/>
              </a:lnSpc>
              <a:buNone/>
              <a:tabLst>
                <a:tab algn="l" pos="0"/>
              </a:tabLst>
              <a:defRPr b="1" lang="en-US" sz="1800" spc="-1" strike="noStrike">
                <a:solidFill>
                  <a:srgbClr val="ffffff"/>
                </a:solidFill>
                <a:latin typeface="Noto Sans"/>
              </a:defRPr>
            </a:lvl1pPr>
          </a:lstStyle>
          <a:p>
            <a:pPr indent="0" algn="ctr">
              <a:lnSpc>
                <a:spcPct val="100000"/>
              </a:lnSpc>
              <a:buNone/>
              <a:tabLst>
                <a:tab algn="l" pos="0"/>
              </a:tabLst>
            </a:pPr>
            <a:fld id="{79449498-3C9E-4449-BC53-BA9DA8B9CE3F}" type="slidenum">
              <a:rPr b="1" lang="en-US" sz="1800" spc="-1" strike="noStrike">
                <a:solidFill>
                  <a:srgbClr val="ffffff"/>
                </a:solidFill>
                <a:latin typeface="Noto Sans"/>
              </a:rPr>
              <a:t>&lt;number&gt;</a:t>
            </a:fld>
            <a:endParaRPr b="0" lang="en-US" sz="1800" spc="-1" strike="noStrike">
              <a:solidFill>
                <a:srgbClr val="000000"/>
              </a:solidFill>
              <a:latin typeface="Times New Roman"/>
            </a:endParaRPr>
          </a:p>
        </p:txBody>
      </p:sp>
      <p:sp>
        <p:nvSpPr>
          <p:cNvPr id="7" name="PlaceHolder 5"/>
          <p:cNvSpPr>
            <a:spLocks noGrp="1"/>
          </p:cNvSpPr>
          <p:nvPr>
            <p:ph type="dt" idx="3"/>
          </p:nvPr>
        </p:nvSpPr>
        <p:spPr>
          <a:xfrm>
            <a:off x="360000" y="5400000"/>
            <a:ext cx="2878920" cy="268920"/>
          </a:xfrm>
          <a:prstGeom prst="rect">
            <a:avLst/>
          </a:prstGeom>
          <a:noFill/>
          <a:ln w="7200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 name=""/>
          <p:cNvSpPr/>
          <p:nvPr/>
        </p:nvSpPr>
        <p:spPr>
          <a:xfrm>
            <a:off x="0" y="0"/>
            <a:ext cx="10078920" cy="5668920"/>
          </a:xfrm>
          <a:prstGeom prst="rect">
            <a:avLst/>
          </a:prstGeom>
          <a:solidFill>
            <a:srgbClr val="2c3e50"/>
          </a:solidFill>
          <a:ln w="10800">
            <a:noFill/>
          </a:ln>
        </p:spPr>
        <p:style>
          <a:lnRef idx="0"/>
          <a:fillRef idx="0"/>
          <a:effectRef idx="0"/>
          <a:fontRef idx="minor"/>
        </p:style>
        <p:txBody>
          <a:bodyPr wrap="none" lIns="90000" rIns="90000" tIns="45000" bIns="45000" anchor="ctr">
            <a:noAutofit/>
          </a:bodyPr>
          <a:p>
            <a:pPr algn="ctr">
              <a:lnSpc>
                <a:spcPct val="100000"/>
              </a:lnSpc>
            </a:pPr>
            <a:endParaRPr b="0" lang="en-US" sz="1800" spc="-1" strike="noStrike">
              <a:solidFill>
                <a:srgbClr val="2c3e50"/>
              </a:solidFill>
              <a:latin typeface="Noto Sans"/>
              <a:ea typeface="DejaVu Sans"/>
            </a:endParaRPr>
          </a:p>
        </p:txBody>
      </p:sp>
      <p:sp>
        <p:nvSpPr>
          <p:cNvPr id="11" name=""/>
          <p:cNvSpPr/>
          <p:nvPr/>
        </p:nvSpPr>
        <p:spPr>
          <a:xfrm>
            <a:off x="0" y="0"/>
            <a:ext cx="10078920" cy="3778920"/>
          </a:xfrm>
          <a:prstGeom prst="rect">
            <a:avLst/>
          </a:prstGeom>
          <a:solidFill>
            <a:srgbClr val="1abc9c"/>
          </a:solidFill>
          <a:ln w="10800">
            <a:solidFill>
              <a:srgbClr val="1abc9c"/>
            </a:solidFill>
            <a:round/>
          </a:ln>
        </p:spPr>
        <p:style>
          <a:lnRef idx="0"/>
          <a:fillRef idx="0"/>
          <a:effectRef idx="0"/>
          <a:fontRef idx="minor"/>
        </p:style>
        <p:txBody>
          <a:bodyPr wrap="none" lIns="90000" rIns="90000" tIns="45000" bIns="45000" anchor="ctr">
            <a:noAutofit/>
          </a:bodyPr>
          <a:p>
            <a:pPr algn="ctr">
              <a:lnSpc>
                <a:spcPct val="100000"/>
              </a:lnSpc>
            </a:pPr>
            <a:endParaRPr b="0" lang="en-US" sz="1800" spc="-1" strike="noStrike">
              <a:solidFill>
                <a:srgbClr val="2c3e50"/>
              </a:solidFill>
              <a:latin typeface="Noto Sans"/>
              <a:ea typeface="DejaVu Sans"/>
            </a:endParaRPr>
          </a:p>
        </p:txBody>
      </p:sp>
      <p:sp>
        <p:nvSpPr>
          <p:cNvPr id="12" name="PlaceHolder 1"/>
          <p:cNvSpPr>
            <a:spLocks noGrp="1"/>
          </p:cNvSpPr>
          <p:nvPr>
            <p:ph type="title"/>
          </p:nvPr>
        </p:nvSpPr>
        <p:spPr>
          <a:xfrm>
            <a:off x="2700000" y="1485000"/>
            <a:ext cx="4678920" cy="161892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 name="PlaceHolder 2"/>
          <p:cNvSpPr>
            <a:spLocks noGrp="1"/>
          </p:cNvSpPr>
          <p:nvPr>
            <p:ph type="body"/>
          </p:nvPr>
        </p:nvSpPr>
        <p:spPr>
          <a:xfrm>
            <a:off x="3420000" y="3240000"/>
            <a:ext cx="6298920" cy="1618920"/>
          </a:xfrm>
          <a:prstGeom prst="rect">
            <a:avLst/>
          </a:prstGeom>
          <a:noFill/>
          <a:ln w="0">
            <a:noFill/>
          </a:ln>
        </p:spPr>
        <p:txBody>
          <a:bodyPr lIns="0" rIns="0" tIns="0" bIns="0" anchor="t">
            <a:normAutofit fontScale="62222"/>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4" name="PlaceHolder 3"/>
          <p:cNvSpPr>
            <a:spLocks noGrp="1"/>
          </p:cNvSpPr>
          <p:nvPr>
            <p:ph type="ftr" idx="4"/>
          </p:nvPr>
        </p:nvSpPr>
        <p:spPr>
          <a:xfrm>
            <a:off x="3420000" y="5400000"/>
            <a:ext cx="3238920" cy="268920"/>
          </a:xfrm>
          <a:prstGeom prst="rect">
            <a:avLst/>
          </a:prstGeom>
          <a:noFill/>
          <a:ln w="72000">
            <a:noFill/>
          </a:ln>
        </p:spPr>
        <p:txBody>
          <a:bodyPr lIns="0" rIns="0" tIns="0" bIns="0" anchor="t">
            <a:noAutofit/>
          </a:bodyPr>
          <a:lstStyle>
            <a:lvl1pPr indent="0" algn="ctr">
              <a:lnSpc>
                <a:spcPct val="100000"/>
              </a:lnSpc>
              <a:buNone/>
              <a:tabLst>
                <a:tab algn="l" pos="0"/>
              </a:tabLst>
              <a:defRPr b="1" lang="en-US" sz="1800" spc="-1" strike="noStrike">
                <a:solidFill>
                  <a:srgbClr val="ffffff"/>
                </a:solidFill>
                <a:latin typeface="Noto Sans"/>
              </a:defRPr>
            </a:lvl1pPr>
          </a:lstStyle>
          <a:p>
            <a:pPr indent="0" algn="ctr">
              <a:lnSpc>
                <a:spcPct val="100000"/>
              </a:lnSpc>
              <a:buNone/>
              <a:tabLst>
                <a:tab algn="l" pos="0"/>
              </a:tabLst>
            </a:pPr>
            <a:r>
              <a:rPr b="1" lang="en-US" sz="1800" spc="-1" strike="noStrike">
                <a:solidFill>
                  <a:srgbClr val="ffffff"/>
                </a:solidFill>
                <a:latin typeface="Noto Sans"/>
              </a:rPr>
              <a:t>&lt;footer&gt;</a:t>
            </a:r>
            <a:endParaRPr b="0" lang="en-US" sz="1800" spc="-1" strike="noStrike">
              <a:solidFill>
                <a:srgbClr val="000000"/>
              </a:solidFill>
              <a:latin typeface="Times New Roman"/>
            </a:endParaRPr>
          </a:p>
        </p:txBody>
      </p:sp>
      <p:sp>
        <p:nvSpPr>
          <p:cNvPr id="15" name="PlaceHolder 4"/>
          <p:cNvSpPr>
            <a:spLocks noGrp="1"/>
          </p:cNvSpPr>
          <p:nvPr>
            <p:ph type="sldNum" idx="5"/>
          </p:nvPr>
        </p:nvSpPr>
        <p:spPr>
          <a:xfrm>
            <a:off x="9180000" y="5130000"/>
            <a:ext cx="718920" cy="538920"/>
          </a:xfrm>
          <a:prstGeom prst="rect">
            <a:avLst/>
          </a:prstGeom>
          <a:noFill/>
          <a:ln w="72000">
            <a:noFill/>
          </a:ln>
        </p:spPr>
        <p:txBody>
          <a:bodyPr lIns="0" rIns="0" tIns="0" bIns="0" anchor="ctr">
            <a:noAutofit/>
          </a:bodyPr>
          <a:lstStyle>
            <a:lvl1pPr indent="0" algn="ctr">
              <a:lnSpc>
                <a:spcPct val="100000"/>
              </a:lnSpc>
              <a:buNone/>
              <a:tabLst>
                <a:tab algn="l" pos="0"/>
              </a:tabLst>
              <a:defRPr b="1" lang="en-US" sz="1800" spc="-1" strike="noStrike">
                <a:solidFill>
                  <a:srgbClr val="ffffff"/>
                </a:solidFill>
                <a:latin typeface="Noto Sans"/>
              </a:defRPr>
            </a:lvl1pPr>
          </a:lstStyle>
          <a:p>
            <a:pPr indent="0" algn="ctr">
              <a:lnSpc>
                <a:spcPct val="100000"/>
              </a:lnSpc>
              <a:buNone/>
              <a:tabLst>
                <a:tab algn="l" pos="0"/>
              </a:tabLst>
            </a:pPr>
            <a:fld id="{A9A4BFD9-760D-4383-8778-B5EE4EC53964}" type="slidenum">
              <a:rPr b="1" lang="en-US" sz="1800" spc="-1" strike="noStrike">
                <a:solidFill>
                  <a:srgbClr val="ffffff"/>
                </a:solidFill>
                <a:latin typeface="Noto Sans"/>
              </a:rPr>
              <a:t>&lt;number&gt;</a:t>
            </a:fld>
            <a:endParaRPr b="0" lang="en-US" sz="1800" spc="-1" strike="noStrike">
              <a:solidFill>
                <a:srgbClr val="000000"/>
              </a:solidFill>
              <a:latin typeface="Times New Roman"/>
            </a:endParaRPr>
          </a:p>
        </p:txBody>
      </p:sp>
      <p:sp>
        <p:nvSpPr>
          <p:cNvPr id="16" name="PlaceHolder 5"/>
          <p:cNvSpPr>
            <a:spLocks noGrp="1"/>
          </p:cNvSpPr>
          <p:nvPr>
            <p:ph type="dt" idx="6"/>
          </p:nvPr>
        </p:nvSpPr>
        <p:spPr>
          <a:xfrm>
            <a:off x="360000" y="5400000"/>
            <a:ext cx="2878920" cy="268920"/>
          </a:xfrm>
          <a:prstGeom prst="rect">
            <a:avLst/>
          </a:prstGeom>
          <a:noFill/>
          <a:ln w="7200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 name=""/>
          <p:cNvSpPr/>
          <p:nvPr/>
        </p:nvSpPr>
        <p:spPr>
          <a:xfrm>
            <a:off x="0" y="0"/>
            <a:ext cx="10078920" cy="5668920"/>
          </a:xfrm>
          <a:prstGeom prst="rect">
            <a:avLst/>
          </a:prstGeom>
          <a:solidFill>
            <a:srgbClr val="2c3e50"/>
          </a:solidFill>
          <a:ln w="10800">
            <a:noFill/>
          </a:ln>
        </p:spPr>
        <p:style>
          <a:lnRef idx="0"/>
          <a:fillRef idx="0"/>
          <a:effectRef idx="0"/>
          <a:fontRef idx="minor"/>
        </p:style>
        <p:txBody>
          <a:bodyPr wrap="none" lIns="90000" rIns="90000" tIns="45000" bIns="45000" anchor="ctr">
            <a:noAutofit/>
          </a:bodyPr>
          <a:p>
            <a:pPr algn="ctr">
              <a:lnSpc>
                <a:spcPct val="100000"/>
              </a:lnSpc>
            </a:pPr>
            <a:endParaRPr b="0" lang="en-US" sz="1800" spc="-1" strike="noStrike">
              <a:solidFill>
                <a:srgbClr val="2c3e50"/>
              </a:solidFill>
              <a:latin typeface="Noto Sans"/>
              <a:ea typeface="DejaVu Sans"/>
            </a:endParaRPr>
          </a:p>
        </p:txBody>
      </p:sp>
      <p:sp>
        <p:nvSpPr>
          <p:cNvPr id="20" name=""/>
          <p:cNvSpPr/>
          <p:nvPr/>
        </p:nvSpPr>
        <p:spPr>
          <a:xfrm>
            <a:off x="2520000" y="1350000"/>
            <a:ext cx="5038920" cy="1888920"/>
          </a:xfrm>
          <a:prstGeom prst="wedgeRectCallout">
            <a:avLst>
              <a:gd name="adj1" fmla="val -34032"/>
              <a:gd name="adj2" fmla="val 132916"/>
            </a:avLst>
          </a:prstGeom>
          <a:solidFill>
            <a:srgbClr val="ffffff"/>
          </a:solidFill>
          <a:ln w="72000">
            <a:solidFill>
              <a:srgbClr val="1abc9c"/>
            </a:solidFill>
            <a:round/>
          </a:ln>
        </p:spPr>
        <p:style>
          <a:lnRef idx="0"/>
          <a:fillRef idx="0"/>
          <a:effectRef idx="0"/>
          <a:fontRef idx="minor"/>
        </p:style>
        <p:txBody>
          <a:bodyPr wrap="none" lIns="120600" rIns="120600" tIns="75600" bIns="75600" anchor="ctr">
            <a:noAutofit/>
          </a:bodyPr>
          <a:p>
            <a:pPr algn="ctr">
              <a:lnSpc>
                <a:spcPct val="100000"/>
              </a:lnSpc>
            </a:pPr>
            <a:endParaRPr b="0" lang="en-US" sz="1800" spc="-1" strike="noStrike">
              <a:solidFill>
                <a:srgbClr val="2c3e50"/>
              </a:solidFill>
              <a:latin typeface="Noto Sans"/>
              <a:ea typeface="DejaVu Sans"/>
            </a:endParaRPr>
          </a:p>
        </p:txBody>
      </p:sp>
      <p:sp>
        <p:nvSpPr>
          <p:cNvPr id="21" name="PlaceHolder 1"/>
          <p:cNvSpPr>
            <a:spLocks noGrp="1"/>
          </p:cNvSpPr>
          <p:nvPr>
            <p:ph type="title"/>
          </p:nvPr>
        </p:nvSpPr>
        <p:spPr>
          <a:xfrm>
            <a:off x="2700000" y="1485000"/>
            <a:ext cx="4678920" cy="161892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2" name="PlaceHolder 2"/>
          <p:cNvSpPr>
            <a:spLocks noGrp="1"/>
          </p:cNvSpPr>
          <p:nvPr>
            <p:ph type="body"/>
          </p:nvPr>
        </p:nvSpPr>
        <p:spPr>
          <a:xfrm>
            <a:off x="3420000" y="3240000"/>
            <a:ext cx="6298920" cy="1618920"/>
          </a:xfrm>
          <a:prstGeom prst="rect">
            <a:avLst/>
          </a:prstGeom>
          <a:noFill/>
          <a:ln w="0">
            <a:noFill/>
          </a:ln>
        </p:spPr>
        <p:txBody>
          <a:bodyPr lIns="0" rIns="0" tIns="0" bIns="0" anchor="t">
            <a:normAutofit fontScale="62222"/>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 name="PlaceHolder 3"/>
          <p:cNvSpPr>
            <a:spLocks noGrp="1"/>
          </p:cNvSpPr>
          <p:nvPr>
            <p:ph type="ftr" idx="7"/>
          </p:nvPr>
        </p:nvSpPr>
        <p:spPr>
          <a:xfrm>
            <a:off x="3420000" y="5400000"/>
            <a:ext cx="3238920" cy="268920"/>
          </a:xfrm>
          <a:prstGeom prst="rect">
            <a:avLst/>
          </a:prstGeom>
          <a:noFill/>
          <a:ln w="72000">
            <a:noFill/>
          </a:ln>
        </p:spPr>
        <p:txBody>
          <a:bodyPr lIns="0" rIns="0" tIns="0" bIns="0" anchor="t">
            <a:noAutofit/>
          </a:bodyPr>
          <a:lstStyle>
            <a:lvl1pPr indent="0" algn="ctr">
              <a:lnSpc>
                <a:spcPct val="100000"/>
              </a:lnSpc>
              <a:buNone/>
              <a:tabLst>
                <a:tab algn="l" pos="0"/>
              </a:tabLst>
              <a:defRPr b="1" lang="en-US" sz="1800" spc="-1" strike="noStrike">
                <a:solidFill>
                  <a:srgbClr val="ffffff"/>
                </a:solidFill>
                <a:latin typeface="Noto Sans"/>
              </a:defRPr>
            </a:lvl1pPr>
          </a:lstStyle>
          <a:p>
            <a:pPr indent="0" algn="ctr">
              <a:lnSpc>
                <a:spcPct val="100000"/>
              </a:lnSpc>
              <a:buNone/>
              <a:tabLst>
                <a:tab algn="l" pos="0"/>
              </a:tabLst>
            </a:pPr>
            <a:r>
              <a:rPr b="1" lang="en-US" sz="1800" spc="-1" strike="noStrike">
                <a:solidFill>
                  <a:srgbClr val="ffffff"/>
                </a:solidFill>
                <a:latin typeface="Noto Sans"/>
              </a:rPr>
              <a:t>&lt;footer&gt;</a:t>
            </a:r>
            <a:endParaRPr b="0" lang="en-US" sz="1800" spc="-1" strike="noStrike">
              <a:solidFill>
                <a:srgbClr val="000000"/>
              </a:solidFill>
              <a:latin typeface="Times New Roman"/>
            </a:endParaRPr>
          </a:p>
        </p:txBody>
      </p:sp>
      <p:sp>
        <p:nvSpPr>
          <p:cNvPr id="24" name="PlaceHolder 4"/>
          <p:cNvSpPr>
            <a:spLocks noGrp="1"/>
          </p:cNvSpPr>
          <p:nvPr>
            <p:ph type="sldNum" idx="8"/>
          </p:nvPr>
        </p:nvSpPr>
        <p:spPr>
          <a:xfrm>
            <a:off x="9180000" y="5130000"/>
            <a:ext cx="718920" cy="538920"/>
          </a:xfrm>
          <a:prstGeom prst="rect">
            <a:avLst/>
          </a:prstGeom>
          <a:noFill/>
          <a:ln w="72000">
            <a:noFill/>
          </a:ln>
        </p:spPr>
        <p:txBody>
          <a:bodyPr lIns="0" rIns="0" tIns="0" bIns="0" anchor="ctr">
            <a:noAutofit/>
          </a:bodyPr>
          <a:lstStyle>
            <a:lvl1pPr indent="0" algn="ctr">
              <a:lnSpc>
                <a:spcPct val="100000"/>
              </a:lnSpc>
              <a:buNone/>
              <a:tabLst>
                <a:tab algn="l" pos="0"/>
              </a:tabLst>
              <a:defRPr b="1" lang="en-US" sz="1800" spc="-1" strike="noStrike">
                <a:solidFill>
                  <a:srgbClr val="ffffff"/>
                </a:solidFill>
                <a:latin typeface="Noto Sans"/>
              </a:defRPr>
            </a:lvl1pPr>
          </a:lstStyle>
          <a:p>
            <a:pPr indent="0" algn="ctr">
              <a:lnSpc>
                <a:spcPct val="100000"/>
              </a:lnSpc>
              <a:buNone/>
              <a:tabLst>
                <a:tab algn="l" pos="0"/>
              </a:tabLst>
            </a:pPr>
            <a:fld id="{B43BDD83-A9FC-4A9D-9F94-5CE59347D895}" type="slidenum">
              <a:rPr b="1" lang="en-US" sz="1800" spc="-1" strike="noStrike">
                <a:solidFill>
                  <a:srgbClr val="ffffff"/>
                </a:solidFill>
                <a:latin typeface="Noto Sans"/>
              </a:rPr>
              <a:t>&lt;number&gt;</a:t>
            </a:fld>
            <a:endParaRPr b="0" lang="en-US" sz="1800" spc="-1" strike="noStrike">
              <a:solidFill>
                <a:srgbClr val="000000"/>
              </a:solidFill>
              <a:latin typeface="Times New Roman"/>
            </a:endParaRPr>
          </a:p>
        </p:txBody>
      </p:sp>
      <p:sp>
        <p:nvSpPr>
          <p:cNvPr id="25" name="PlaceHolder 5"/>
          <p:cNvSpPr>
            <a:spLocks noGrp="1"/>
          </p:cNvSpPr>
          <p:nvPr>
            <p:ph type="dt" idx="9"/>
          </p:nvPr>
        </p:nvSpPr>
        <p:spPr>
          <a:xfrm>
            <a:off x="360000" y="5400000"/>
            <a:ext cx="2878920" cy="268920"/>
          </a:xfrm>
          <a:prstGeom prst="rect">
            <a:avLst/>
          </a:prstGeom>
          <a:noFill/>
          <a:ln w="7200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 name="PlaceHolder 1"/>
          <p:cNvSpPr>
            <a:spLocks noGrp="1"/>
          </p:cNvSpPr>
          <p:nvPr>
            <p:ph type="title"/>
          </p:nvPr>
        </p:nvSpPr>
        <p:spPr>
          <a:xfrm>
            <a:off x="360000" y="1295280"/>
            <a:ext cx="9358920" cy="1711440"/>
          </a:xfrm>
          <a:prstGeom prst="rect">
            <a:avLst/>
          </a:prstGeom>
          <a:noFill/>
          <a:ln w="0">
            <a:noFill/>
          </a:ln>
        </p:spPr>
        <p:txBody>
          <a:bodyPr lIns="0" rIns="0" tIns="0" bIns="0" anchor="ctr" anchorCtr="1">
            <a:noAutofit/>
          </a:bodyPr>
          <a:p>
            <a:pPr indent="0" algn="ctr">
              <a:lnSpc>
                <a:spcPct val="150000"/>
              </a:lnSpc>
              <a:buNone/>
              <a:tabLst>
                <a:tab algn="l" pos="0"/>
              </a:tabLst>
            </a:pPr>
            <a:r>
              <a:rPr b="1" lang="en-US" sz="6600" spc="-1" strike="noStrike">
                <a:solidFill>
                  <a:srgbClr val="ffff38"/>
                </a:solidFill>
                <a:latin typeface="Noto Sans"/>
              </a:rPr>
              <a:t>WEL</a:t>
            </a:r>
            <a:r>
              <a:rPr b="1" lang="en-US" sz="6600" spc="-1" strike="noStrike">
                <a:solidFill>
                  <a:srgbClr val="000000"/>
                </a:solidFill>
                <a:latin typeface="Noto Sans"/>
              </a:rPr>
              <a:t>C</a:t>
            </a:r>
            <a:r>
              <a:rPr b="1" lang="en-US" sz="6600" spc="-1" strike="noStrike">
                <a:solidFill>
                  <a:srgbClr val="8d1d75"/>
                </a:solidFill>
                <a:latin typeface="Noto Sans"/>
              </a:rPr>
              <a:t>OME</a:t>
            </a:r>
            <a:endParaRPr b="0" lang="en-US" sz="6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DATA FLOW DIGRAM</a:t>
            </a:r>
            <a:endParaRPr b="0" lang="en-US" sz="2600" spc="-1" strike="noStrike">
              <a:solidFill>
                <a:srgbClr val="000000"/>
              </a:solidFill>
              <a:latin typeface="Arial"/>
            </a:endParaRPr>
          </a:p>
        </p:txBody>
      </p:sp>
      <p:sp>
        <p:nvSpPr>
          <p:cNvPr id="50" name=""/>
          <p:cNvSpPr/>
          <p:nvPr/>
        </p:nvSpPr>
        <p:spPr>
          <a:xfrm>
            <a:off x="61200" y="1256400"/>
            <a:ext cx="108108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ea typeface="DejaVu Sans"/>
              </a:rPr>
              <a:t>Level 2:</a:t>
            </a:r>
            <a:endParaRPr b="0" lang="en-US" sz="1800" spc="-1" strike="noStrike">
              <a:solidFill>
                <a:srgbClr val="000000"/>
              </a:solidFill>
              <a:latin typeface="Arial"/>
            </a:endParaRPr>
          </a:p>
        </p:txBody>
      </p:sp>
      <p:pic>
        <p:nvPicPr>
          <p:cNvPr id="51" name="" descr=""/>
          <p:cNvPicPr/>
          <p:nvPr/>
        </p:nvPicPr>
        <p:blipFill>
          <a:blip r:embed="rId1"/>
          <a:stretch/>
        </p:blipFill>
        <p:spPr>
          <a:xfrm>
            <a:off x="1168200" y="1443600"/>
            <a:ext cx="7543080" cy="3885480"/>
          </a:xfrm>
          <a:prstGeom prst="rect">
            <a:avLst/>
          </a:prstGeom>
          <a:ln w="0">
            <a:noFill/>
          </a:ln>
        </p:spPr>
      </p:pic>
      <p:sp>
        <p:nvSpPr>
          <p:cNvPr id="3" name="PlaceHolder 2"/>
          <p:cNvSpPr>
            <a:spLocks noGrp="1"/>
          </p:cNvSpPr>
          <p:nvPr>
            <p:ph type="sldNum" idx="2"/>
          </p:nvPr>
        </p:nvSpPr>
        <p:spPr/>
        <p:txBody>
          <a:bodyPr/>
          <a:p>
            <a:fld id="{6865135E-0471-46C7-8B64-9D99BB6384ED}"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53" name="" descr=""/>
          <p:cNvPicPr/>
          <p:nvPr/>
        </p:nvPicPr>
        <p:blipFill>
          <a:blip r:embed="rId1"/>
          <a:stretch/>
        </p:blipFill>
        <p:spPr>
          <a:xfrm>
            <a:off x="10440" y="1227600"/>
            <a:ext cx="10079640" cy="4029480"/>
          </a:xfrm>
          <a:prstGeom prst="rect">
            <a:avLst/>
          </a:prstGeom>
          <a:ln w="0">
            <a:noFill/>
          </a:ln>
        </p:spPr>
      </p:pic>
      <p:sp>
        <p:nvSpPr>
          <p:cNvPr id="3" name="PlaceHolder 2"/>
          <p:cNvSpPr>
            <a:spLocks noGrp="1"/>
          </p:cNvSpPr>
          <p:nvPr>
            <p:ph type="sldNum" idx="2"/>
          </p:nvPr>
        </p:nvSpPr>
        <p:spPr/>
        <p:txBody>
          <a:bodyPr/>
          <a:p>
            <a:fld id="{A910C0C3-EC92-415F-9E0C-445409E2425A}"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55" name="" descr=""/>
          <p:cNvPicPr/>
          <p:nvPr/>
        </p:nvPicPr>
        <p:blipFill>
          <a:blip r:embed="rId1"/>
          <a:stretch/>
        </p:blipFill>
        <p:spPr>
          <a:xfrm>
            <a:off x="10440" y="1227600"/>
            <a:ext cx="10079640" cy="4029480"/>
          </a:xfrm>
          <a:prstGeom prst="rect">
            <a:avLst/>
          </a:prstGeom>
          <a:ln w="0">
            <a:noFill/>
          </a:ln>
        </p:spPr>
      </p:pic>
      <p:pic>
        <p:nvPicPr>
          <p:cNvPr id="56" name="" descr=""/>
          <p:cNvPicPr/>
          <p:nvPr/>
        </p:nvPicPr>
        <p:blipFill>
          <a:blip r:embed="rId2"/>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23E914C5-43E3-4F41-A56B-BD476219AA7D}"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58" name="" descr=""/>
          <p:cNvPicPr/>
          <p:nvPr/>
        </p:nvPicPr>
        <p:blipFill>
          <a:blip r:embed="rId1"/>
          <a:stretch/>
        </p:blipFill>
        <p:spPr>
          <a:xfrm>
            <a:off x="10440" y="1227600"/>
            <a:ext cx="10079640" cy="4029480"/>
          </a:xfrm>
          <a:prstGeom prst="rect">
            <a:avLst/>
          </a:prstGeom>
          <a:ln w="0">
            <a:noFill/>
          </a:ln>
        </p:spPr>
      </p:pic>
      <p:pic>
        <p:nvPicPr>
          <p:cNvPr id="59" name="" descr=""/>
          <p:cNvPicPr/>
          <p:nvPr/>
        </p:nvPicPr>
        <p:blipFill>
          <a:blip r:embed="rId2"/>
          <a:stretch/>
        </p:blipFill>
        <p:spPr>
          <a:xfrm>
            <a:off x="10440" y="-1440"/>
            <a:ext cx="10079640" cy="5669280"/>
          </a:xfrm>
          <a:prstGeom prst="rect">
            <a:avLst/>
          </a:prstGeom>
          <a:ln w="0">
            <a:noFill/>
          </a:ln>
        </p:spPr>
      </p:pic>
      <p:pic>
        <p:nvPicPr>
          <p:cNvPr id="60" name="" descr=""/>
          <p:cNvPicPr/>
          <p:nvPr/>
        </p:nvPicPr>
        <p:blipFill>
          <a:blip r:embed="rId3"/>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899E87B6-D80A-4FB6-B345-057DB2EA2B3A}"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62" name="" descr=""/>
          <p:cNvPicPr/>
          <p:nvPr/>
        </p:nvPicPr>
        <p:blipFill>
          <a:blip r:embed="rId1"/>
          <a:stretch/>
        </p:blipFill>
        <p:spPr>
          <a:xfrm>
            <a:off x="10440" y="1227600"/>
            <a:ext cx="10079640" cy="4029480"/>
          </a:xfrm>
          <a:prstGeom prst="rect">
            <a:avLst/>
          </a:prstGeom>
          <a:ln w="0">
            <a:noFill/>
          </a:ln>
        </p:spPr>
      </p:pic>
      <p:pic>
        <p:nvPicPr>
          <p:cNvPr id="63" name="" descr=""/>
          <p:cNvPicPr/>
          <p:nvPr/>
        </p:nvPicPr>
        <p:blipFill>
          <a:blip r:embed="rId2"/>
          <a:stretch/>
        </p:blipFill>
        <p:spPr>
          <a:xfrm>
            <a:off x="10440" y="-1440"/>
            <a:ext cx="10079640" cy="5669280"/>
          </a:xfrm>
          <a:prstGeom prst="rect">
            <a:avLst/>
          </a:prstGeom>
          <a:ln w="0">
            <a:noFill/>
          </a:ln>
        </p:spPr>
      </p:pic>
      <p:pic>
        <p:nvPicPr>
          <p:cNvPr id="64" name="" descr=""/>
          <p:cNvPicPr/>
          <p:nvPr/>
        </p:nvPicPr>
        <p:blipFill>
          <a:blip r:embed="rId3"/>
          <a:stretch/>
        </p:blipFill>
        <p:spPr>
          <a:xfrm>
            <a:off x="10440" y="-1440"/>
            <a:ext cx="10079640" cy="5669280"/>
          </a:xfrm>
          <a:prstGeom prst="rect">
            <a:avLst/>
          </a:prstGeom>
          <a:ln w="0">
            <a:noFill/>
          </a:ln>
        </p:spPr>
      </p:pic>
      <p:pic>
        <p:nvPicPr>
          <p:cNvPr id="65" name="" descr=""/>
          <p:cNvPicPr/>
          <p:nvPr/>
        </p:nvPicPr>
        <p:blipFill>
          <a:blip r:embed="rId4"/>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782BEAEA-C07E-4CA0-9C25-FE1D051BFC9B}"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67" name="" descr=""/>
          <p:cNvPicPr/>
          <p:nvPr/>
        </p:nvPicPr>
        <p:blipFill>
          <a:blip r:embed="rId1"/>
          <a:stretch/>
        </p:blipFill>
        <p:spPr>
          <a:xfrm>
            <a:off x="10440" y="1227600"/>
            <a:ext cx="10079640" cy="4029480"/>
          </a:xfrm>
          <a:prstGeom prst="rect">
            <a:avLst/>
          </a:prstGeom>
          <a:ln w="0">
            <a:noFill/>
          </a:ln>
        </p:spPr>
      </p:pic>
      <p:pic>
        <p:nvPicPr>
          <p:cNvPr id="68" name="" descr=""/>
          <p:cNvPicPr/>
          <p:nvPr/>
        </p:nvPicPr>
        <p:blipFill>
          <a:blip r:embed="rId2"/>
          <a:stretch/>
        </p:blipFill>
        <p:spPr>
          <a:xfrm>
            <a:off x="10440" y="-1440"/>
            <a:ext cx="10079640" cy="5669280"/>
          </a:xfrm>
          <a:prstGeom prst="rect">
            <a:avLst/>
          </a:prstGeom>
          <a:ln w="0">
            <a:noFill/>
          </a:ln>
        </p:spPr>
      </p:pic>
      <p:pic>
        <p:nvPicPr>
          <p:cNvPr id="69" name="" descr=""/>
          <p:cNvPicPr/>
          <p:nvPr/>
        </p:nvPicPr>
        <p:blipFill>
          <a:blip r:embed="rId3"/>
          <a:stretch/>
        </p:blipFill>
        <p:spPr>
          <a:xfrm>
            <a:off x="10440" y="-1440"/>
            <a:ext cx="10079640" cy="5669280"/>
          </a:xfrm>
          <a:prstGeom prst="rect">
            <a:avLst/>
          </a:prstGeom>
          <a:ln w="0">
            <a:noFill/>
          </a:ln>
        </p:spPr>
      </p:pic>
      <p:pic>
        <p:nvPicPr>
          <p:cNvPr id="70" name="" descr=""/>
          <p:cNvPicPr/>
          <p:nvPr/>
        </p:nvPicPr>
        <p:blipFill>
          <a:blip r:embed="rId4"/>
          <a:stretch/>
        </p:blipFill>
        <p:spPr>
          <a:xfrm>
            <a:off x="10440" y="-1440"/>
            <a:ext cx="10079640" cy="5669280"/>
          </a:xfrm>
          <a:prstGeom prst="rect">
            <a:avLst/>
          </a:prstGeom>
          <a:ln w="0">
            <a:noFill/>
          </a:ln>
        </p:spPr>
      </p:pic>
      <p:pic>
        <p:nvPicPr>
          <p:cNvPr id="71" name="" descr=""/>
          <p:cNvPicPr/>
          <p:nvPr/>
        </p:nvPicPr>
        <p:blipFill>
          <a:blip r:embed="rId5"/>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6D4DA882-E354-4E87-A1FF-C17B88931D23}"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73" name="" descr=""/>
          <p:cNvPicPr/>
          <p:nvPr/>
        </p:nvPicPr>
        <p:blipFill>
          <a:blip r:embed="rId1"/>
          <a:stretch/>
        </p:blipFill>
        <p:spPr>
          <a:xfrm>
            <a:off x="10440" y="1227600"/>
            <a:ext cx="10079640" cy="4029480"/>
          </a:xfrm>
          <a:prstGeom prst="rect">
            <a:avLst/>
          </a:prstGeom>
          <a:ln w="0">
            <a:noFill/>
          </a:ln>
        </p:spPr>
      </p:pic>
      <p:pic>
        <p:nvPicPr>
          <p:cNvPr id="74" name="" descr=""/>
          <p:cNvPicPr/>
          <p:nvPr/>
        </p:nvPicPr>
        <p:blipFill>
          <a:blip r:embed="rId2"/>
          <a:stretch/>
        </p:blipFill>
        <p:spPr>
          <a:xfrm>
            <a:off x="10440" y="-1440"/>
            <a:ext cx="10079640" cy="5669280"/>
          </a:xfrm>
          <a:prstGeom prst="rect">
            <a:avLst/>
          </a:prstGeom>
          <a:ln w="0">
            <a:noFill/>
          </a:ln>
        </p:spPr>
      </p:pic>
      <p:pic>
        <p:nvPicPr>
          <p:cNvPr id="75" name="" descr=""/>
          <p:cNvPicPr/>
          <p:nvPr/>
        </p:nvPicPr>
        <p:blipFill>
          <a:blip r:embed="rId3"/>
          <a:stretch/>
        </p:blipFill>
        <p:spPr>
          <a:xfrm>
            <a:off x="10440" y="-1440"/>
            <a:ext cx="10079640" cy="5669280"/>
          </a:xfrm>
          <a:prstGeom prst="rect">
            <a:avLst/>
          </a:prstGeom>
          <a:ln w="0">
            <a:noFill/>
          </a:ln>
        </p:spPr>
      </p:pic>
      <p:pic>
        <p:nvPicPr>
          <p:cNvPr id="76" name="" descr=""/>
          <p:cNvPicPr/>
          <p:nvPr/>
        </p:nvPicPr>
        <p:blipFill>
          <a:blip r:embed="rId4"/>
          <a:stretch/>
        </p:blipFill>
        <p:spPr>
          <a:xfrm>
            <a:off x="10440" y="-1440"/>
            <a:ext cx="10079640" cy="5669280"/>
          </a:xfrm>
          <a:prstGeom prst="rect">
            <a:avLst/>
          </a:prstGeom>
          <a:ln w="0">
            <a:noFill/>
          </a:ln>
        </p:spPr>
      </p:pic>
      <p:pic>
        <p:nvPicPr>
          <p:cNvPr id="77" name="" descr=""/>
          <p:cNvPicPr/>
          <p:nvPr/>
        </p:nvPicPr>
        <p:blipFill>
          <a:blip r:embed="rId5"/>
          <a:stretch/>
        </p:blipFill>
        <p:spPr>
          <a:xfrm>
            <a:off x="10440" y="-1440"/>
            <a:ext cx="10079640" cy="5669280"/>
          </a:xfrm>
          <a:prstGeom prst="rect">
            <a:avLst/>
          </a:prstGeom>
          <a:ln w="0">
            <a:noFill/>
          </a:ln>
        </p:spPr>
      </p:pic>
      <p:pic>
        <p:nvPicPr>
          <p:cNvPr id="78" name="" descr=""/>
          <p:cNvPicPr/>
          <p:nvPr/>
        </p:nvPicPr>
        <p:blipFill>
          <a:blip r:embed="rId6"/>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20118E77-22D2-41EF-B31A-382EF1E5A193}"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80" name="" descr=""/>
          <p:cNvPicPr/>
          <p:nvPr/>
        </p:nvPicPr>
        <p:blipFill>
          <a:blip r:embed="rId1"/>
          <a:stretch/>
        </p:blipFill>
        <p:spPr>
          <a:xfrm>
            <a:off x="10440" y="1227600"/>
            <a:ext cx="10079640" cy="4029480"/>
          </a:xfrm>
          <a:prstGeom prst="rect">
            <a:avLst/>
          </a:prstGeom>
          <a:ln w="0">
            <a:noFill/>
          </a:ln>
        </p:spPr>
      </p:pic>
      <p:pic>
        <p:nvPicPr>
          <p:cNvPr id="81" name="" descr=""/>
          <p:cNvPicPr/>
          <p:nvPr/>
        </p:nvPicPr>
        <p:blipFill>
          <a:blip r:embed="rId2"/>
          <a:stretch/>
        </p:blipFill>
        <p:spPr>
          <a:xfrm>
            <a:off x="10440" y="-1440"/>
            <a:ext cx="10079640" cy="5669280"/>
          </a:xfrm>
          <a:prstGeom prst="rect">
            <a:avLst/>
          </a:prstGeom>
          <a:ln w="0">
            <a:noFill/>
          </a:ln>
        </p:spPr>
      </p:pic>
      <p:pic>
        <p:nvPicPr>
          <p:cNvPr id="82" name="" descr=""/>
          <p:cNvPicPr/>
          <p:nvPr/>
        </p:nvPicPr>
        <p:blipFill>
          <a:blip r:embed="rId3"/>
          <a:stretch/>
        </p:blipFill>
        <p:spPr>
          <a:xfrm>
            <a:off x="10440" y="-1440"/>
            <a:ext cx="10079640" cy="5669280"/>
          </a:xfrm>
          <a:prstGeom prst="rect">
            <a:avLst/>
          </a:prstGeom>
          <a:ln w="0">
            <a:noFill/>
          </a:ln>
        </p:spPr>
      </p:pic>
      <p:pic>
        <p:nvPicPr>
          <p:cNvPr id="83" name="" descr=""/>
          <p:cNvPicPr/>
          <p:nvPr/>
        </p:nvPicPr>
        <p:blipFill>
          <a:blip r:embed="rId4"/>
          <a:stretch/>
        </p:blipFill>
        <p:spPr>
          <a:xfrm>
            <a:off x="10440" y="-1440"/>
            <a:ext cx="10079640" cy="5669280"/>
          </a:xfrm>
          <a:prstGeom prst="rect">
            <a:avLst/>
          </a:prstGeom>
          <a:ln w="0">
            <a:noFill/>
          </a:ln>
        </p:spPr>
      </p:pic>
      <p:pic>
        <p:nvPicPr>
          <p:cNvPr id="84" name="" descr=""/>
          <p:cNvPicPr/>
          <p:nvPr/>
        </p:nvPicPr>
        <p:blipFill>
          <a:blip r:embed="rId5"/>
          <a:stretch/>
        </p:blipFill>
        <p:spPr>
          <a:xfrm>
            <a:off x="10440" y="-1440"/>
            <a:ext cx="10079640" cy="5669280"/>
          </a:xfrm>
          <a:prstGeom prst="rect">
            <a:avLst/>
          </a:prstGeom>
          <a:ln w="0">
            <a:noFill/>
          </a:ln>
        </p:spPr>
      </p:pic>
      <p:pic>
        <p:nvPicPr>
          <p:cNvPr id="85" name="" descr=""/>
          <p:cNvPicPr/>
          <p:nvPr/>
        </p:nvPicPr>
        <p:blipFill>
          <a:blip r:embed="rId6"/>
          <a:stretch/>
        </p:blipFill>
        <p:spPr>
          <a:xfrm>
            <a:off x="10440" y="-1440"/>
            <a:ext cx="10079640" cy="5669280"/>
          </a:xfrm>
          <a:prstGeom prst="rect">
            <a:avLst/>
          </a:prstGeom>
          <a:ln w="0">
            <a:noFill/>
          </a:ln>
        </p:spPr>
      </p:pic>
      <p:pic>
        <p:nvPicPr>
          <p:cNvPr id="86" name="" descr=""/>
          <p:cNvPicPr/>
          <p:nvPr/>
        </p:nvPicPr>
        <p:blipFill>
          <a:blip r:embed="rId7"/>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9144569E-8CE1-4A78-A8DC-581A19FCA97D}"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88" name="" descr=""/>
          <p:cNvPicPr/>
          <p:nvPr/>
        </p:nvPicPr>
        <p:blipFill>
          <a:blip r:embed="rId1"/>
          <a:stretch/>
        </p:blipFill>
        <p:spPr>
          <a:xfrm>
            <a:off x="10440" y="1227600"/>
            <a:ext cx="10079640" cy="4029480"/>
          </a:xfrm>
          <a:prstGeom prst="rect">
            <a:avLst/>
          </a:prstGeom>
          <a:ln w="0">
            <a:noFill/>
          </a:ln>
        </p:spPr>
      </p:pic>
      <p:pic>
        <p:nvPicPr>
          <p:cNvPr id="89" name="" descr=""/>
          <p:cNvPicPr/>
          <p:nvPr/>
        </p:nvPicPr>
        <p:blipFill>
          <a:blip r:embed="rId2"/>
          <a:stretch/>
        </p:blipFill>
        <p:spPr>
          <a:xfrm>
            <a:off x="10440" y="-1440"/>
            <a:ext cx="10079640" cy="5669280"/>
          </a:xfrm>
          <a:prstGeom prst="rect">
            <a:avLst/>
          </a:prstGeom>
          <a:ln w="0">
            <a:noFill/>
          </a:ln>
        </p:spPr>
      </p:pic>
      <p:pic>
        <p:nvPicPr>
          <p:cNvPr id="90" name="" descr=""/>
          <p:cNvPicPr/>
          <p:nvPr/>
        </p:nvPicPr>
        <p:blipFill>
          <a:blip r:embed="rId3"/>
          <a:stretch/>
        </p:blipFill>
        <p:spPr>
          <a:xfrm>
            <a:off x="10440" y="-1440"/>
            <a:ext cx="10079640" cy="5669280"/>
          </a:xfrm>
          <a:prstGeom prst="rect">
            <a:avLst/>
          </a:prstGeom>
          <a:ln w="0">
            <a:noFill/>
          </a:ln>
        </p:spPr>
      </p:pic>
      <p:pic>
        <p:nvPicPr>
          <p:cNvPr id="91" name="" descr=""/>
          <p:cNvPicPr/>
          <p:nvPr/>
        </p:nvPicPr>
        <p:blipFill>
          <a:blip r:embed="rId4"/>
          <a:stretch/>
        </p:blipFill>
        <p:spPr>
          <a:xfrm>
            <a:off x="10440" y="-1440"/>
            <a:ext cx="10079640" cy="5669280"/>
          </a:xfrm>
          <a:prstGeom prst="rect">
            <a:avLst/>
          </a:prstGeom>
          <a:ln w="0">
            <a:noFill/>
          </a:ln>
        </p:spPr>
      </p:pic>
      <p:pic>
        <p:nvPicPr>
          <p:cNvPr id="92" name="" descr=""/>
          <p:cNvPicPr/>
          <p:nvPr/>
        </p:nvPicPr>
        <p:blipFill>
          <a:blip r:embed="rId5"/>
          <a:stretch/>
        </p:blipFill>
        <p:spPr>
          <a:xfrm>
            <a:off x="10440" y="-1440"/>
            <a:ext cx="10079640" cy="5669280"/>
          </a:xfrm>
          <a:prstGeom prst="rect">
            <a:avLst/>
          </a:prstGeom>
          <a:ln w="0">
            <a:noFill/>
          </a:ln>
        </p:spPr>
      </p:pic>
      <p:pic>
        <p:nvPicPr>
          <p:cNvPr id="93" name="" descr=""/>
          <p:cNvPicPr/>
          <p:nvPr/>
        </p:nvPicPr>
        <p:blipFill>
          <a:blip r:embed="rId6"/>
          <a:stretch/>
        </p:blipFill>
        <p:spPr>
          <a:xfrm>
            <a:off x="10440" y="-1440"/>
            <a:ext cx="10079640" cy="5669280"/>
          </a:xfrm>
          <a:prstGeom prst="rect">
            <a:avLst/>
          </a:prstGeom>
          <a:ln w="0">
            <a:noFill/>
          </a:ln>
        </p:spPr>
      </p:pic>
      <p:pic>
        <p:nvPicPr>
          <p:cNvPr id="94" name="" descr=""/>
          <p:cNvPicPr/>
          <p:nvPr/>
        </p:nvPicPr>
        <p:blipFill>
          <a:blip r:embed="rId7"/>
          <a:stretch/>
        </p:blipFill>
        <p:spPr>
          <a:xfrm>
            <a:off x="10440" y="-1440"/>
            <a:ext cx="10079640" cy="5669280"/>
          </a:xfrm>
          <a:prstGeom prst="rect">
            <a:avLst/>
          </a:prstGeom>
          <a:ln w="0">
            <a:noFill/>
          </a:ln>
        </p:spPr>
      </p:pic>
      <p:pic>
        <p:nvPicPr>
          <p:cNvPr id="95" name="" descr=""/>
          <p:cNvPicPr/>
          <p:nvPr/>
        </p:nvPicPr>
        <p:blipFill>
          <a:blip r:embed="rId8"/>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8F193E08-119A-4CE6-A8C1-7017E5F31B4A}"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97" name="" descr=""/>
          <p:cNvPicPr/>
          <p:nvPr/>
        </p:nvPicPr>
        <p:blipFill>
          <a:blip r:embed="rId1"/>
          <a:stretch/>
        </p:blipFill>
        <p:spPr>
          <a:xfrm>
            <a:off x="10440" y="1227600"/>
            <a:ext cx="10079640" cy="4029480"/>
          </a:xfrm>
          <a:prstGeom prst="rect">
            <a:avLst/>
          </a:prstGeom>
          <a:ln w="0">
            <a:noFill/>
          </a:ln>
        </p:spPr>
      </p:pic>
      <p:pic>
        <p:nvPicPr>
          <p:cNvPr id="98" name="" descr=""/>
          <p:cNvPicPr/>
          <p:nvPr/>
        </p:nvPicPr>
        <p:blipFill>
          <a:blip r:embed="rId2"/>
          <a:stretch/>
        </p:blipFill>
        <p:spPr>
          <a:xfrm>
            <a:off x="10440" y="-1440"/>
            <a:ext cx="10079640" cy="5669280"/>
          </a:xfrm>
          <a:prstGeom prst="rect">
            <a:avLst/>
          </a:prstGeom>
          <a:ln w="0">
            <a:noFill/>
          </a:ln>
        </p:spPr>
      </p:pic>
      <p:pic>
        <p:nvPicPr>
          <p:cNvPr id="99" name="" descr=""/>
          <p:cNvPicPr/>
          <p:nvPr/>
        </p:nvPicPr>
        <p:blipFill>
          <a:blip r:embed="rId3"/>
          <a:stretch/>
        </p:blipFill>
        <p:spPr>
          <a:xfrm>
            <a:off x="10440" y="-1440"/>
            <a:ext cx="10079640" cy="5669280"/>
          </a:xfrm>
          <a:prstGeom prst="rect">
            <a:avLst/>
          </a:prstGeom>
          <a:ln w="0">
            <a:noFill/>
          </a:ln>
        </p:spPr>
      </p:pic>
      <p:pic>
        <p:nvPicPr>
          <p:cNvPr id="100" name="" descr=""/>
          <p:cNvPicPr/>
          <p:nvPr/>
        </p:nvPicPr>
        <p:blipFill>
          <a:blip r:embed="rId4"/>
          <a:stretch/>
        </p:blipFill>
        <p:spPr>
          <a:xfrm>
            <a:off x="10440" y="-1440"/>
            <a:ext cx="10079640" cy="5669280"/>
          </a:xfrm>
          <a:prstGeom prst="rect">
            <a:avLst/>
          </a:prstGeom>
          <a:ln w="0">
            <a:noFill/>
          </a:ln>
        </p:spPr>
      </p:pic>
      <p:pic>
        <p:nvPicPr>
          <p:cNvPr id="101" name="" descr=""/>
          <p:cNvPicPr/>
          <p:nvPr/>
        </p:nvPicPr>
        <p:blipFill>
          <a:blip r:embed="rId5"/>
          <a:stretch/>
        </p:blipFill>
        <p:spPr>
          <a:xfrm>
            <a:off x="10440" y="-1440"/>
            <a:ext cx="10079640" cy="5669280"/>
          </a:xfrm>
          <a:prstGeom prst="rect">
            <a:avLst/>
          </a:prstGeom>
          <a:ln w="0">
            <a:noFill/>
          </a:ln>
        </p:spPr>
      </p:pic>
      <p:pic>
        <p:nvPicPr>
          <p:cNvPr id="102" name="" descr=""/>
          <p:cNvPicPr/>
          <p:nvPr/>
        </p:nvPicPr>
        <p:blipFill>
          <a:blip r:embed="rId6"/>
          <a:stretch/>
        </p:blipFill>
        <p:spPr>
          <a:xfrm>
            <a:off x="10440" y="-1440"/>
            <a:ext cx="10079640" cy="5669280"/>
          </a:xfrm>
          <a:prstGeom prst="rect">
            <a:avLst/>
          </a:prstGeom>
          <a:ln w="0">
            <a:noFill/>
          </a:ln>
        </p:spPr>
      </p:pic>
      <p:pic>
        <p:nvPicPr>
          <p:cNvPr id="103" name="" descr=""/>
          <p:cNvPicPr/>
          <p:nvPr/>
        </p:nvPicPr>
        <p:blipFill>
          <a:blip r:embed="rId7"/>
          <a:stretch/>
        </p:blipFill>
        <p:spPr>
          <a:xfrm>
            <a:off x="10440" y="-1440"/>
            <a:ext cx="10079640" cy="5669280"/>
          </a:xfrm>
          <a:prstGeom prst="rect">
            <a:avLst/>
          </a:prstGeom>
          <a:ln w="0">
            <a:noFill/>
          </a:ln>
        </p:spPr>
      </p:pic>
      <p:pic>
        <p:nvPicPr>
          <p:cNvPr id="104" name="" descr=""/>
          <p:cNvPicPr/>
          <p:nvPr/>
        </p:nvPicPr>
        <p:blipFill>
          <a:blip r:embed="rId8"/>
          <a:stretch/>
        </p:blipFill>
        <p:spPr>
          <a:xfrm>
            <a:off x="10440" y="-1440"/>
            <a:ext cx="10079640" cy="5669280"/>
          </a:xfrm>
          <a:prstGeom prst="rect">
            <a:avLst/>
          </a:prstGeom>
          <a:ln w="0">
            <a:noFill/>
          </a:ln>
        </p:spPr>
      </p:pic>
      <p:pic>
        <p:nvPicPr>
          <p:cNvPr id="105" name="" descr=""/>
          <p:cNvPicPr/>
          <p:nvPr/>
        </p:nvPicPr>
        <p:blipFill>
          <a:blip r:embed="rId9"/>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AC0B6E56-5748-4DBA-A397-BBEE5BAB74D0}"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 name="PlaceHolder 1"/>
          <p:cNvSpPr>
            <a:spLocks noGrp="1"/>
          </p:cNvSpPr>
          <p:nvPr>
            <p:ph type="title"/>
          </p:nvPr>
        </p:nvSpPr>
        <p:spPr>
          <a:xfrm>
            <a:off x="-5220000" y="225720"/>
            <a:ext cx="9358920" cy="718920"/>
          </a:xfrm>
          <a:prstGeom prst="rect">
            <a:avLst/>
          </a:prstGeom>
          <a:noFill/>
          <a:ln w="0">
            <a:noFill/>
          </a:ln>
        </p:spPr>
        <p:txBody>
          <a:bodyPr lIns="0" rIns="0" tIns="0" bIns="0" anchor="ctr">
            <a:noAutofit/>
          </a:bodyPr>
          <a:p>
            <a:pPr indent="0">
              <a:lnSpc>
                <a:spcPct val="100000"/>
              </a:lnSpc>
              <a:buNone/>
              <a:tabLst>
                <a:tab algn="l" pos="0"/>
              </a:tabLst>
            </a:pPr>
            <a:r>
              <a:rPr b="1" lang="en-US" sz="2700" spc="-1" strike="noStrike">
                <a:solidFill>
                  <a:srgbClr val="ffffff"/>
                </a:solidFill>
                <a:latin typeface="Noto Sans"/>
              </a:rPr>
              <a:t>	</a:t>
            </a:r>
            <a:r>
              <a:rPr b="1" lang="en-US" sz="2700" spc="-1" strike="noStrike">
                <a:solidFill>
                  <a:srgbClr val="ffffff"/>
                </a:solidFill>
                <a:latin typeface="Noto Sans"/>
              </a:rPr>
              <a:t>	</a:t>
            </a:r>
            <a:r>
              <a:rPr b="1" lang="en-US" sz="2700" spc="-1" strike="noStrike">
                <a:solidFill>
                  <a:srgbClr val="ffffff"/>
                </a:solidFill>
                <a:latin typeface="Noto Sans"/>
              </a:rPr>
              <a:t>	</a:t>
            </a:r>
            <a:r>
              <a:rPr b="1" lang="en-US" sz="2700" spc="-1" strike="noStrike">
                <a:solidFill>
                  <a:srgbClr val="ffffff"/>
                </a:solidFill>
                <a:latin typeface="Noto Sans"/>
              </a:rPr>
              <a:t>	</a:t>
            </a:r>
            <a:r>
              <a:rPr b="1" lang="en-US" sz="2700" spc="-1" strike="noStrike">
                <a:solidFill>
                  <a:srgbClr val="ffffff"/>
                </a:solidFill>
                <a:latin typeface="Noto Sans"/>
              </a:rPr>
              <a:t>	</a:t>
            </a:r>
            <a:r>
              <a:rPr b="1" lang="en-US" sz="2700" spc="-1" strike="noStrike">
                <a:solidFill>
                  <a:srgbClr val="ffffff"/>
                </a:solidFill>
                <a:latin typeface="Noto Sans"/>
              </a:rPr>
              <a:t>	</a:t>
            </a:r>
            <a:r>
              <a:rPr b="1" lang="en-US" sz="2700" spc="-1" strike="noStrike">
                <a:solidFill>
                  <a:srgbClr val="ffffff"/>
                </a:solidFill>
                <a:latin typeface="Noto Sans"/>
              </a:rPr>
              <a:t>INTRODUCTION</a:t>
            </a:r>
            <a:endParaRPr b="0" lang="en-US" sz="2700" spc="-1" strike="noStrike">
              <a:solidFill>
                <a:srgbClr val="000000"/>
              </a:solidFill>
              <a:latin typeface="Arial"/>
            </a:endParaRPr>
          </a:p>
        </p:txBody>
      </p:sp>
      <p:sp>
        <p:nvSpPr>
          <p:cNvPr id="30" name="PlaceHolder 2"/>
          <p:cNvSpPr>
            <a:spLocks noGrp="1"/>
          </p:cNvSpPr>
          <p:nvPr>
            <p:ph/>
          </p:nvPr>
        </p:nvSpPr>
        <p:spPr>
          <a:xfrm>
            <a:off x="-180000" y="1377000"/>
            <a:ext cx="9358920" cy="3778920"/>
          </a:xfrm>
          <a:prstGeom prst="rect">
            <a:avLst/>
          </a:prstGeom>
          <a:noFill/>
          <a:ln w="0">
            <a:noFill/>
          </a:ln>
        </p:spPr>
        <p:txBody>
          <a:bodyPr lIns="0" rIns="0" tIns="0" bIns="0" anchor="t">
            <a:normAutofit/>
          </a:bodyPr>
          <a:p>
            <a:pPr marL="432000" indent="0">
              <a:lnSpc>
                <a:spcPct val="100000"/>
              </a:lnSpc>
              <a:spcAft>
                <a:spcPts val="1057"/>
              </a:spcAft>
              <a:buNone/>
              <a:tabLst>
                <a:tab algn="l" pos="0"/>
              </a:tabLst>
            </a:pPr>
            <a:r>
              <a:rPr b="1" lang="en-US" sz="1100" spc="-1" strike="noStrike">
                <a:solidFill>
                  <a:srgbClr val="2c3e50"/>
                </a:solidFill>
                <a:latin typeface="Noto Sans"/>
              </a:rPr>
              <a:t> </a:t>
            </a:r>
            <a:r>
              <a:rPr b="1" lang="en-US" sz="1100" spc="-1" strike="noStrike">
                <a:solidFill>
                  <a:srgbClr val="2c3e50"/>
                </a:solidFill>
                <a:latin typeface="Noto Sans"/>
              </a:rPr>
              <a:t>	</a:t>
            </a:r>
            <a:r>
              <a:rPr b="1" lang="en-US" sz="1600" spc="-1" strike="noStrike">
                <a:solidFill>
                  <a:srgbClr val="2c3e50"/>
                </a:solidFill>
                <a:latin typeface="Noto Sans"/>
              </a:rPr>
              <a:t>The Café Billing System is a comprehensive software solution designed to streamline and optimize the billing processes within a café environment.</a:t>
            </a:r>
            <a:endParaRPr b="0" lang="en-US" sz="1600" spc="-1" strike="noStrike">
              <a:solidFill>
                <a:srgbClr val="000000"/>
              </a:solidFill>
              <a:latin typeface="Arial"/>
            </a:endParaRPr>
          </a:p>
          <a:p>
            <a:pPr marL="432000" indent="0">
              <a:lnSpc>
                <a:spcPct val="100000"/>
              </a:lnSpc>
              <a:spcAft>
                <a:spcPts val="1057"/>
              </a:spcAft>
              <a:buNone/>
              <a:tabLst>
                <a:tab algn="l" pos="0"/>
              </a:tabLst>
            </a:pP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This system is tailored to meet the specific needs of cafes, addressing challenges related to order management, menu customization, and payment processing. By leveraging advanced technology, the Cafe Billing System aims to enhance the overall efficiency of cafe operations, providing a user-friendly platform for both customers and staff. </a:t>
            </a:r>
            <a:endParaRPr b="0" lang="en-US" sz="1600" spc="-1" strike="noStrike">
              <a:solidFill>
                <a:srgbClr val="000000"/>
              </a:solidFill>
              <a:latin typeface="Arial"/>
            </a:endParaRPr>
          </a:p>
          <a:p>
            <a:pPr marL="432000" indent="0">
              <a:lnSpc>
                <a:spcPct val="100000"/>
              </a:lnSpc>
              <a:spcAft>
                <a:spcPts val="1057"/>
              </a:spcAft>
              <a:buNone/>
              <a:tabLst>
                <a:tab algn="l" pos="0"/>
              </a:tabLst>
            </a:pP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	</a:t>
            </a:r>
            <a:r>
              <a:rPr b="1" lang="en-US" sz="1600" spc="-1" strike="noStrike">
                <a:solidFill>
                  <a:srgbClr val="2c3e50"/>
                </a:solidFill>
                <a:latin typeface="Noto Sans"/>
              </a:rPr>
              <a:t>From multilingual interfaces to robust reporting features, this system is crafted to offer a seamless and secure billing experience, contributing to improved customer satisfaction and operational effectiveness in the dynamic world of cafe management</a:t>
            </a:r>
            <a:endParaRPr b="0" lang="en-US" sz="1600" spc="-1" strike="noStrike">
              <a:solidFill>
                <a:srgbClr val="000000"/>
              </a:solidFill>
              <a:latin typeface="Arial"/>
            </a:endParaRPr>
          </a:p>
        </p:txBody>
      </p:sp>
      <p:sp>
        <p:nvSpPr>
          <p:cNvPr id="4" name="PlaceHolder 3"/>
          <p:cNvSpPr>
            <a:spLocks noGrp="1"/>
          </p:cNvSpPr>
          <p:nvPr>
            <p:ph type="sldNum" idx="2"/>
          </p:nvPr>
        </p:nvSpPr>
        <p:spPr/>
        <p:txBody>
          <a:bodyPr/>
          <a:p>
            <a:fld id="{2FC09A10-E721-4CF7-BAC6-99DB80B4123D}"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107" name="" descr=""/>
          <p:cNvPicPr/>
          <p:nvPr/>
        </p:nvPicPr>
        <p:blipFill>
          <a:blip r:embed="rId1"/>
          <a:stretch/>
        </p:blipFill>
        <p:spPr>
          <a:xfrm>
            <a:off x="10440" y="1227600"/>
            <a:ext cx="10079640" cy="4029480"/>
          </a:xfrm>
          <a:prstGeom prst="rect">
            <a:avLst/>
          </a:prstGeom>
          <a:ln w="0">
            <a:noFill/>
          </a:ln>
        </p:spPr>
      </p:pic>
      <p:pic>
        <p:nvPicPr>
          <p:cNvPr id="108" name="" descr=""/>
          <p:cNvPicPr/>
          <p:nvPr/>
        </p:nvPicPr>
        <p:blipFill>
          <a:blip r:embed="rId2"/>
          <a:stretch/>
        </p:blipFill>
        <p:spPr>
          <a:xfrm>
            <a:off x="10440" y="-1440"/>
            <a:ext cx="10079640" cy="5669280"/>
          </a:xfrm>
          <a:prstGeom prst="rect">
            <a:avLst/>
          </a:prstGeom>
          <a:ln w="0">
            <a:noFill/>
          </a:ln>
        </p:spPr>
      </p:pic>
      <p:pic>
        <p:nvPicPr>
          <p:cNvPr id="109" name="" descr=""/>
          <p:cNvPicPr/>
          <p:nvPr/>
        </p:nvPicPr>
        <p:blipFill>
          <a:blip r:embed="rId3"/>
          <a:stretch/>
        </p:blipFill>
        <p:spPr>
          <a:xfrm>
            <a:off x="10440" y="-1440"/>
            <a:ext cx="10079640" cy="5669280"/>
          </a:xfrm>
          <a:prstGeom prst="rect">
            <a:avLst/>
          </a:prstGeom>
          <a:ln w="0">
            <a:noFill/>
          </a:ln>
        </p:spPr>
      </p:pic>
      <p:pic>
        <p:nvPicPr>
          <p:cNvPr id="110" name="" descr=""/>
          <p:cNvPicPr/>
          <p:nvPr/>
        </p:nvPicPr>
        <p:blipFill>
          <a:blip r:embed="rId4"/>
          <a:stretch/>
        </p:blipFill>
        <p:spPr>
          <a:xfrm>
            <a:off x="10440" y="-1440"/>
            <a:ext cx="10079640" cy="5669280"/>
          </a:xfrm>
          <a:prstGeom prst="rect">
            <a:avLst/>
          </a:prstGeom>
          <a:ln w="0">
            <a:noFill/>
          </a:ln>
        </p:spPr>
      </p:pic>
      <p:pic>
        <p:nvPicPr>
          <p:cNvPr id="111" name="" descr=""/>
          <p:cNvPicPr/>
          <p:nvPr/>
        </p:nvPicPr>
        <p:blipFill>
          <a:blip r:embed="rId5"/>
          <a:stretch/>
        </p:blipFill>
        <p:spPr>
          <a:xfrm>
            <a:off x="10440" y="-1440"/>
            <a:ext cx="10079640" cy="5669280"/>
          </a:xfrm>
          <a:prstGeom prst="rect">
            <a:avLst/>
          </a:prstGeom>
          <a:ln w="0">
            <a:noFill/>
          </a:ln>
        </p:spPr>
      </p:pic>
      <p:pic>
        <p:nvPicPr>
          <p:cNvPr id="112" name="" descr=""/>
          <p:cNvPicPr/>
          <p:nvPr/>
        </p:nvPicPr>
        <p:blipFill>
          <a:blip r:embed="rId6"/>
          <a:stretch/>
        </p:blipFill>
        <p:spPr>
          <a:xfrm>
            <a:off x="10440" y="-1440"/>
            <a:ext cx="10079640" cy="5669280"/>
          </a:xfrm>
          <a:prstGeom prst="rect">
            <a:avLst/>
          </a:prstGeom>
          <a:ln w="0">
            <a:noFill/>
          </a:ln>
        </p:spPr>
      </p:pic>
      <p:pic>
        <p:nvPicPr>
          <p:cNvPr id="113" name="" descr=""/>
          <p:cNvPicPr/>
          <p:nvPr/>
        </p:nvPicPr>
        <p:blipFill>
          <a:blip r:embed="rId7"/>
          <a:stretch/>
        </p:blipFill>
        <p:spPr>
          <a:xfrm>
            <a:off x="10440" y="-1440"/>
            <a:ext cx="10079640" cy="5669280"/>
          </a:xfrm>
          <a:prstGeom prst="rect">
            <a:avLst/>
          </a:prstGeom>
          <a:ln w="0">
            <a:noFill/>
          </a:ln>
        </p:spPr>
      </p:pic>
      <p:pic>
        <p:nvPicPr>
          <p:cNvPr id="114" name="" descr=""/>
          <p:cNvPicPr/>
          <p:nvPr/>
        </p:nvPicPr>
        <p:blipFill>
          <a:blip r:embed="rId8"/>
          <a:stretch/>
        </p:blipFill>
        <p:spPr>
          <a:xfrm>
            <a:off x="10440" y="-1440"/>
            <a:ext cx="10079640" cy="5669280"/>
          </a:xfrm>
          <a:prstGeom prst="rect">
            <a:avLst/>
          </a:prstGeom>
          <a:ln w="0">
            <a:noFill/>
          </a:ln>
        </p:spPr>
      </p:pic>
      <p:pic>
        <p:nvPicPr>
          <p:cNvPr id="115" name="" descr=""/>
          <p:cNvPicPr/>
          <p:nvPr/>
        </p:nvPicPr>
        <p:blipFill>
          <a:blip r:embed="rId9"/>
          <a:stretch/>
        </p:blipFill>
        <p:spPr>
          <a:xfrm>
            <a:off x="10440" y="-1440"/>
            <a:ext cx="10079640" cy="5669280"/>
          </a:xfrm>
          <a:prstGeom prst="rect">
            <a:avLst/>
          </a:prstGeom>
          <a:ln w="0">
            <a:noFill/>
          </a:ln>
        </p:spPr>
      </p:pic>
      <p:pic>
        <p:nvPicPr>
          <p:cNvPr id="116" name="" descr=""/>
          <p:cNvPicPr/>
          <p:nvPr/>
        </p:nvPicPr>
        <p:blipFill>
          <a:blip r:embed="rId10"/>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03236D51-A8E9-4E3C-AB3D-A2713D9C5A17}"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INPUTE &amp; OUTPUTE SCREEN</a:t>
            </a:r>
            <a:endParaRPr b="0" lang="en-US" sz="2600" spc="-1" strike="noStrike">
              <a:solidFill>
                <a:srgbClr val="000000"/>
              </a:solidFill>
              <a:latin typeface="Arial"/>
            </a:endParaRPr>
          </a:p>
        </p:txBody>
      </p:sp>
      <p:pic>
        <p:nvPicPr>
          <p:cNvPr id="118" name="" descr=""/>
          <p:cNvPicPr/>
          <p:nvPr/>
        </p:nvPicPr>
        <p:blipFill>
          <a:blip r:embed="rId1"/>
          <a:stretch/>
        </p:blipFill>
        <p:spPr>
          <a:xfrm>
            <a:off x="10440" y="1227600"/>
            <a:ext cx="10079640" cy="4029480"/>
          </a:xfrm>
          <a:prstGeom prst="rect">
            <a:avLst/>
          </a:prstGeom>
          <a:ln w="0">
            <a:noFill/>
          </a:ln>
        </p:spPr>
      </p:pic>
      <p:pic>
        <p:nvPicPr>
          <p:cNvPr id="119" name="" descr=""/>
          <p:cNvPicPr/>
          <p:nvPr/>
        </p:nvPicPr>
        <p:blipFill>
          <a:blip r:embed="rId2"/>
          <a:stretch/>
        </p:blipFill>
        <p:spPr>
          <a:xfrm>
            <a:off x="10440" y="-1440"/>
            <a:ext cx="10079640" cy="5669280"/>
          </a:xfrm>
          <a:prstGeom prst="rect">
            <a:avLst/>
          </a:prstGeom>
          <a:ln w="0">
            <a:noFill/>
          </a:ln>
        </p:spPr>
      </p:pic>
      <p:pic>
        <p:nvPicPr>
          <p:cNvPr id="120" name="" descr=""/>
          <p:cNvPicPr/>
          <p:nvPr/>
        </p:nvPicPr>
        <p:blipFill>
          <a:blip r:embed="rId3"/>
          <a:stretch/>
        </p:blipFill>
        <p:spPr>
          <a:xfrm>
            <a:off x="10440" y="-1440"/>
            <a:ext cx="10079640" cy="5669280"/>
          </a:xfrm>
          <a:prstGeom prst="rect">
            <a:avLst/>
          </a:prstGeom>
          <a:ln w="0">
            <a:noFill/>
          </a:ln>
        </p:spPr>
      </p:pic>
      <p:pic>
        <p:nvPicPr>
          <p:cNvPr id="121" name="" descr=""/>
          <p:cNvPicPr/>
          <p:nvPr/>
        </p:nvPicPr>
        <p:blipFill>
          <a:blip r:embed="rId4"/>
          <a:stretch/>
        </p:blipFill>
        <p:spPr>
          <a:xfrm>
            <a:off x="10440" y="-1440"/>
            <a:ext cx="10079640" cy="5669280"/>
          </a:xfrm>
          <a:prstGeom prst="rect">
            <a:avLst/>
          </a:prstGeom>
          <a:ln w="0">
            <a:noFill/>
          </a:ln>
        </p:spPr>
      </p:pic>
      <p:pic>
        <p:nvPicPr>
          <p:cNvPr id="122" name="" descr=""/>
          <p:cNvPicPr/>
          <p:nvPr/>
        </p:nvPicPr>
        <p:blipFill>
          <a:blip r:embed="rId5"/>
          <a:stretch/>
        </p:blipFill>
        <p:spPr>
          <a:xfrm>
            <a:off x="10440" y="-1440"/>
            <a:ext cx="10079640" cy="5669280"/>
          </a:xfrm>
          <a:prstGeom prst="rect">
            <a:avLst/>
          </a:prstGeom>
          <a:ln w="0">
            <a:noFill/>
          </a:ln>
        </p:spPr>
      </p:pic>
      <p:pic>
        <p:nvPicPr>
          <p:cNvPr id="123" name="" descr=""/>
          <p:cNvPicPr/>
          <p:nvPr/>
        </p:nvPicPr>
        <p:blipFill>
          <a:blip r:embed="rId6"/>
          <a:stretch/>
        </p:blipFill>
        <p:spPr>
          <a:xfrm>
            <a:off x="10440" y="-1440"/>
            <a:ext cx="10079640" cy="5669280"/>
          </a:xfrm>
          <a:prstGeom prst="rect">
            <a:avLst/>
          </a:prstGeom>
          <a:ln w="0">
            <a:noFill/>
          </a:ln>
        </p:spPr>
      </p:pic>
      <p:pic>
        <p:nvPicPr>
          <p:cNvPr id="124" name="" descr=""/>
          <p:cNvPicPr/>
          <p:nvPr/>
        </p:nvPicPr>
        <p:blipFill>
          <a:blip r:embed="rId7"/>
          <a:stretch/>
        </p:blipFill>
        <p:spPr>
          <a:xfrm>
            <a:off x="10440" y="-1440"/>
            <a:ext cx="10079640" cy="5669280"/>
          </a:xfrm>
          <a:prstGeom prst="rect">
            <a:avLst/>
          </a:prstGeom>
          <a:ln w="0">
            <a:noFill/>
          </a:ln>
        </p:spPr>
      </p:pic>
      <p:pic>
        <p:nvPicPr>
          <p:cNvPr id="125" name="" descr=""/>
          <p:cNvPicPr/>
          <p:nvPr/>
        </p:nvPicPr>
        <p:blipFill>
          <a:blip r:embed="rId8"/>
          <a:stretch/>
        </p:blipFill>
        <p:spPr>
          <a:xfrm>
            <a:off x="10440" y="-1440"/>
            <a:ext cx="10079640" cy="5669280"/>
          </a:xfrm>
          <a:prstGeom prst="rect">
            <a:avLst/>
          </a:prstGeom>
          <a:ln w="0">
            <a:noFill/>
          </a:ln>
        </p:spPr>
      </p:pic>
      <p:pic>
        <p:nvPicPr>
          <p:cNvPr id="126" name="" descr=""/>
          <p:cNvPicPr/>
          <p:nvPr/>
        </p:nvPicPr>
        <p:blipFill>
          <a:blip r:embed="rId9"/>
          <a:stretch/>
        </p:blipFill>
        <p:spPr>
          <a:xfrm>
            <a:off x="10440" y="-1440"/>
            <a:ext cx="10079640" cy="5669280"/>
          </a:xfrm>
          <a:prstGeom prst="rect">
            <a:avLst/>
          </a:prstGeom>
          <a:ln w="0">
            <a:noFill/>
          </a:ln>
        </p:spPr>
      </p:pic>
      <p:pic>
        <p:nvPicPr>
          <p:cNvPr id="127" name="" descr=""/>
          <p:cNvPicPr/>
          <p:nvPr/>
        </p:nvPicPr>
        <p:blipFill>
          <a:blip r:embed="rId10"/>
          <a:stretch/>
        </p:blipFill>
        <p:spPr>
          <a:xfrm>
            <a:off x="10440" y="-1440"/>
            <a:ext cx="10079640" cy="5669280"/>
          </a:xfrm>
          <a:prstGeom prst="rect">
            <a:avLst/>
          </a:prstGeom>
          <a:ln w="0">
            <a:noFill/>
          </a:ln>
        </p:spPr>
      </p:pic>
      <p:pic>
        <p:nvPicPr>
          <p:cNvPr id="128" name="" descr=""/>
          <p:cNvPicPr/>
          <p:nvPr/>
        </p:nvPicPr>
        <p:blipFill>
          <a:blip r:embed="rId11"/>
          <a:stretch/>
        </p:blipFill>
        <p:spPr>
          <a:xfrm>
            <a:off x="10440" y="-1440"/>
            <a:ext cx="10079640" cy="5669280"/>
          </a:xfrm>
          <a:prstGeom prst="rect">
            <a:avLst/>
          </a:prstGeom>
          <a:ln w="0">
            <a:noFill/>
          </a:ln>
        </p:spPr>
      </p:pic>
      <p:sp>
        <p:nvSpPr>
          <p:cNvPr id="3" name="PlaceHolder 2"/>
          <p:cNvSpPr>
            <a:spLocks noGrp="1"/>
          </p:cNvSpPr>
          <p:nvPr>
            <p:ph type="sldNum" idx="2"/>
          </p:nvPr>
        </p:nvSpPr>
        <p:spPr/>
        <p:txBody>
          <a:bodyPr/>
          <a:p>
            <a:fld id="{87386378-8668-4C50-8B52-44ADE0C5E357}"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1" lang="en-US" sz="2600" spc="-1" strike="noStrike">
                <a:solidFill>
                  <a:srgbClr val="ffffff"/>
                </a:solidFill>
                <a:latin typeface="Arial"/>
              </a:rPr>
              <a:t>Advantages</a:t>
            </a:r>
            <a:endParaRPr b="0" lang="en-US" sz="2600" spc="-1" strike="noStrike">
              <a:solidFill>
                <a:srgbClr val="000000"/>
              </a:solidFill>
              <a:latin typeface="Arial"/>
            </a:endParaRPr>
          </a:p>
        </p:txBody>
      </p:sp>
      <p:sp>
        <p:nvSpPr>
          <p:cNvPr id="130" name=""/>
          <p:cNvSpPr/>
          <p:nvPr/>
        </p:nvSpPr>
        <p:spPr>
          <a:xfrm>
            <a:off x="185400" y="1432440"/>
            <a:ext cx="8722080" cy="316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600" spc="-1" strike="noStrike">
                <a:solidFill>
                  <a:srgbClr val="000000"/>
                </a:solidFill>
                <a:latin typeface="Arial"/>
                <a:ea typeface="DejaVu Sans"/>
              </a:rPr>
              <a:t>1.Efficiency Improvement:</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Streamlines the billing process, reducing manual errors and enhancing overall operational efficiency in cafes.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000000"/>
                </a:solidFill>
                <a:latin typeface="Arial"/>
                <a:ea typeface="DejaVu Sans"/>
              </a:rPr>
              <a:t>2. Accurate Order Management:</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Ensures accurate order processing, minimizing discrepancies and improving the accuracy of customer bills.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000000"/>
                </a:solidFill>
                <a:latin typeface="Arial"/>
                <a:ea typeface="DejaVu Sans"/>
              </a:rPr>
              <a:t>3. Customer Satisfaction:</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Enhances the customer experience by reducing waiting times, providing clear and accurate billing information, and supporting diverse language preferences.</a:t>
            </a:r>
            <a:endParaRPr b="0" lang="en-US" sz="14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a:lnSpc>
                <a:spcPct val="100000"/>
              </a:lnSpc>
            </a:pPr>
            <a:r>
              <a:rPr b="1" lang="en-US" sz="1600" spc="-1" strike="noStrike">
                <a:solidFill>
                  <a:srgbClr val="000000"/>
                </a:solidFill>
                <a:latin typeface="Arial"/>
                <a:ea typeface="DejaVu Sans"/>
              </a:rPr>
              <a:t>4. Real-time Synchronization:</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Integrates with Point of Sale (POS) systems for real-time synchronization of orders, inventory, and sales data, providing up-to-date insights.</a:t>
            </a:r>
            <a:endParaRPr b="0" lang="en-US" sz="1400" spc="-1" strike="noStrike">
              <a:solidFill>
                <a:srgbClr val="000000"/>
              </a:solidFill>
              <a:latin typeface="Arial"/>
            </a:endParaRPr>
          </a:p>
        </p:txBody>
      </p:sp>
      <p:sp>
        <p:nvSpPr>
          <p:cNvPr id="3" name="PlaceHolder 2"/>
          <p:cNvSpPr>
            <a:spLocks noGrp="1"/>
          </p:cNvSpPr>
          <p:nvPr>
            <p:ph type="sldNum" idx="2"/>
          </p:nvPr>
        </p:nvSpPr>
        <p:spPr/>
        <p:txBody>
          <a:bodyPr/>
          <a:p>
            <a:fld id="{5B7CEB02-4C42-4269-BD59-1E37503F738B}"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1" lang="en-US" sz="2600" spc="-1" strike="noStrike">
                <a:solidFill>
                  <a:srgbClr val="ffffff"/>
                </a:solidFill>
                <a:latin typeface="Arial"/>
              </a:rPr>
              <a:t>Disadvantages</a:t>
            </a:r>
            <a:endParaRPr b="0" lang="en-US" sz="2600" spc="-1" strike="noStrike">
              <a:solidFill>
                <a:srgbClr val="000000"/>
              </a:solidFill>
              <a:latin typeface="Arial"/>
            </a:endParaRPr>
          </a:p>
        </p:txBody>
      </p:sp>
      <p:sp>
        <p:nvSpPr>
          <p:cNvPr id="132" name=""/>
          <p:cNvSpPr/>
          <p:nvPr/>
        </p:nvSpPr>
        <p:spPr>
          <a:xfrm>
            <a:off x="185400" y="1432440"/>
            <a:ext cx="8722080" cy="321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600" spc="-1" strike="noStrike">
                <a:solidFill>
                  <a:srgbClr val="000000"/>
                </a:solidFill>
                <a:latin typeface="Arial"/>
                <a:ea typeface="DejaVu Sans"/>
              </a:rPr>
              <a:t>1. Initial Cost and Implementation Time:</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The upfront cost of acquiring and implementing a Café Billing System, along with the time required for staff training and system integration, can pose challenges.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000000"/>
                </a:solidFill>
                <a:latin typeface="Arial"/>
                <a:ea typeface="DejaVu Sans"/>
              </a:rPr>
              <a:t>2. Dependency on Technology:</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The system's reliance on technology means that cafes may face disruptions if there are technical issues, system failures, or power outages.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000000"/>
                </a:solidFill>
                <a:latin typeface="Arial"/>
                <a:ea typeface="DejaVu Sans"/>
              </a:rPr>
              <a:t>3. Learning Curve for Staff:</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Employees may experience a learning curve when adapting to new technology, potentially causing a temporary slowdown in operations during the transition period.</a:t>
            </a:r>
            <a:endParaRPr b="0" lang="en-US" sz="14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a:lnSpc>
                <a:spcPct val="100000"/>
              </a:lnSpc>
            </a:pPr>
            <a:r>
              <a:rPr b="1" lang="en-US" sz="1600" spc="-1" strike="noStrike">
                <a:solidFill>
                  <a:srgbClr val="000000"/>
                </a:solidFill>
                <a:latin typeface="Arial"/>
                <a:ea typeface="DejaVu Sans"/>
              </a:rPr>
              <a:t>4. Maintenance and Updates:</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Regular maintenance and updates are necessary to keep the system secure and up-to-date, requiring additional time and resources.</a:t>
            </a:r>
            <a:endParaRPr b="0" lang="en-US" sz="1400" spc="-1" strike="noStrike">
              <a:solidFill>
                <a:srgbClr val="000000"/>
              </a:solidFill>
              <a:latin typeface="Arial"/>
            </a:endParaRPr>
          </a:p>
        </p:txBody>
      </p:sp>
      <p:sp>
        <p:nvSpPr>
          <p:cNvPr id="3" name="PlaceHolder 2"/>
          <p:cNvSpPr>
            <a:spLocks noGrp="1"/>
          </p:cNvSpPr>
          <p:nvPr>
            <p:ph type="sldNum" idx="2"/>
          </p:nvPr>
        </p:nvSpPr>
        <p:spPr/>
        <p:txBody>
          <a:bodyPr/>
          <a:p>
            <a:fld id="{5293F98D-E0FC-42F3-B03C-15BC85B03787}"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1" lang="en-US" sz="2600" spc="-1" strike="noStrike">
                <a:solidFill>
                  <a:srgbClr val="ffffff"/>
                </a:solidFill>
                <a:latin typeface="Arial"/>
              </a:rPr>
              <a:t>FUTURE ENHANCEMENT</a:t>
            </a:r>
            <a:endParaRPr b="0" lang="en-US" sz="2600" spc="-1" strike="noStrike">
              <a:solidFill>
                <a:srgbClr val="000000"/>
              </a:solidFill>
              <a:latin typeface="Arial"/>
            </a:endParaRPr>
          </a:p>
        </p:txBody>
      </p:sp>
      <p:sp>
        <p:nvSpPr>
          <p:cNvPr id="134" name=""/>
          <p:cNvSpPr/>
          <p:nvPr/>
        </p:nvSpPr>
        <p:spPr>
          <a:xfrm>
            <a:off x="185400" y="1324440"/>
            <a:ext cx="8722080" cy="3789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600" spc="-1" strike="noStrike">
                <a:solidFill>
                  <a:srgbClr val="000000"/>
                </a:solidFill>
                <a:latin typeface="Arial"/>
                <a:ea typeface="DejaVu Sans"/>
              </a:rPr>
              <a:t>1. Integration with Online Ordering Platforms:</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Enable integration with popular online food ordering platforms to allow customers to place orders remotely. This feature can enhance customer convenience and expand the cafe's reach beyond its physical location.</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000000"/>
                </a:solidFill>
                <a:latin typeface="Arial"/>
                <a:ea typeface="DejaVu Sans"/>
              </a:rPr>
              <a:t>2. Mobile App:</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Develop a dedicated mobile app for the cafe billing system, providing customers with a seamless ordering and payment experience on their smartphones. The app can also offer loyalty rewards, personalized recommendations, and order tracking functionalities.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000000"/>
                </a:solidFill>
                <a:latin typeface="Arial"/>
                <a:ea typeface="DejaVu Sans"/>
              </a:rPr>
              <a:t>3. Inventory Management:</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Enhance inventory management capabilities by implementing features such as automated reordering of</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stock, real-time inventory tracking, and predictive analytics for demand forecasting. This can help optimize stock levels, reduce waste, and ensure availability of ingredients.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000000"/>
                </a:solidFill>
                <a:latin typeface="Arial"/>
                <a:ea typeface="DejaVu Sans"/>
              </a:rPr>
              <a:t>4. Customer Relationship Management (CRM):</a:t>
            </a:r>
            <a:endParaRPr b="0" lang="en-US" sz="16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Integrate CRM functionalities to better understand customer preferences, behavior, and feedback. This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can enable targeted marketing campaigns, personalized promotions, and improved customer retention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DejaVu Sans"/>
              </a:rPr>
              <a:t>strategies.</a:t>
            </a:r>
            <a:endParaRPr b="0" lang="en-US" sz="1400" spc="-1" strike="noStrike">
              <a:solidFill>
                <a:srgbClr val="000000"/>
              </a:solidFill>
              <a:latin typeface="Arial"/>
            </a:endParaRPr>
          </a:p>
        </p:txBody>
      </p:sp>
      <p:sp>
        <p:nvSpPr>
          <p:cNvPr id="3" name="PlaceHolder 2"/>
          <p:cNvSpPr>
            <a:spLocks noGrp="1"/>
          </p:cNvSpPr>
          <p:nvPr>
            <p:ph type="sldNum" idx="2"/>
          </p:nvPr>
        </p:nvSpPr>
        <p:spPr/>
        <p:txBody>
          <a:bodyPr/>
          <a:p>
            <a:fld id="{72BAF839-D042-4750-AD1C-82032C7C507A}"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2736000" y="1440000"/>
            <a:ext cx="4678920" cy="1618920"/>
          </a:xfrm>
          <a:prstGeom prst="rect">
            <a:avLst/>
          </a:prstGeom>
          <a:noFill/>
          <a:ln w="0">
            <a:noFill/>
          </a:ln>
        </p:spPr>
        <p:txBody>
          <a:bodyPr lIns="0" rIns="0" tIns="0" bIns="0" anchor="ctr" anchorCtr="1">
            <a:noAutofit/>
          </a:bodyPr>
          <a:p>
            <a:pPr indent="0" algn="just">
              <a:lnSpc>
                <a:spcPct val="100000"/>
              </a:lnSpc>
              <a:buNone/>
              <a:tabLst>
                <a:tab algn="l" pos="0"/>
              </a:tabLst>
            </a:pPr>
            <a:r>
              <a:rPr b="1" lang="en-US" sz="1800" spc="-1" strike="noStrike">
                <a:solidFill>
                  <a:srgbClr val="000000"/>
                </a:solidFill>
                <a:latin typeface="Arial"/>
              </a:rPr>
              <a:t>Thanks you</a:t>
            </a:r>
            <a:endParaRPr b="0" lang="en-US" sz="1800" spc="-1" strike="noStrike">
              <a:solidFill>
                <a:srgbClr val="000000"/>
              </a:solidFill>
              <a:latin typeface="Arial"/>
            </a:endParaRPr>
          </a:p>
        </p:txBody>
      </p:sp>
      <p:sp>
        <p:nvSpPr>
          <p:cNvPr id="3" name="PlaceHolder 2"/>
          <p:cNvSpPr>
            <a:spLocks noGrp="1"/>
          </p:cNvSpPr>
          <p:nvPr>
            <p:ph type="sldNum" idx="8"/>
          </p:nvPr>
        </p:nvSpPr>
        <p:spPr/>
        <p:txBody>
          <a:bodyPr/>
          <a:p>
            <a:fld id="{DD060426-2B0D-486B-B3F0-7EBC764FEFEC}" type="slidenum">
              <a:t>25</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1" lang="en-US" sz="2700" spc="-1" strike="noStrike">
                <a:solidFill>
                  <a:srgbClr val="ffffff"/>
                </a:solidFill>
                <a:latin typeface="Noto Sans"/>
              </a:rPr>
              <a:t>Objectives</a:t>
            </a:r>
            <a:endParaRPr b="0" lang="en-US" sz="2700" spc="-1" strike="noStrike">
              <a:solidFill>
                <a:srgbClr val="000000"/>
              </a:solidFill>
              <a:latin typeface="Arial"/>
            </a:endParaRPr>
          </a:p>
        </p:txBody>
      </p:sp>
      <p:sp>
        <p:nvSpPr>
          <p:cNvPr id="32" name=""/>
          <p:cNvSpPr/>
          <p:nvPr/>
        </p:nvSpPr>
        <p:spPr>
          <a:xfrm>
            <a:off x="155520" y="1332000"/>
            <a:ext cx="9328320" cy="3821400"/>
          </a:xfrm>
          <a:prstGeom prst="rect">
            <a:avLst/>
          </a:prstGeom>
          <a:noFill/>
          <a:ln w="10800">
            <a:noFill/>
          </a:ln>
        </p:spPr>
        <p:style>
          <a:lnRef idx="0"/>
          <a:fillRef idx="0"/>
          <a:effectRef idx="0"/>
          <a:fontRef idx="minor"/>
        </p:style>
        <p:txBody>
          <a:bodyPr lIns="90000" rIns="90000" tIns="45000" bIns="45000" anchor="t">
            <a:noAutofit/>
          </a:bodyPr>
          <a:p>
            <a:pPr>
              <a:lnSpc>
                <a:spcPct val="100000"/>
              </a:lnSpc>
            </a:pPr>
            <a:r>
              <a:rPr b="1" lang="en-US" sz="1600" spc="-1" strike="noStrike">
                <a:solidFill>
                  <a:srgbClr val="2c3e50"/>
                </a:solidFill>
                <a:latin typeface="Noto Sans"/>
                <a:ea typeface="DejaVu Sans"/>
              </a:rPr>
              <a:t>1. Efficient Order Management:</a:t>
            </a:r>
            <a:endParaRPr b="0" lang="en-US" sz="16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Streamline the order-taking process to reduce waiting times and enhance overall service efficienc</a:t>
            </a:r>
            <a:r>
              <a:rPr b="0" lang="en-US" sz="1600" spc="-1" strike="noStrike">
                <a:solidFill>
                  <a:srgbClr val="2c3e50"/>
                </a:solidFill>
                <a:latin typeface="Noto Sans"/>
                <a:ea typeface="DejaVu Sans"/>
              </a:rPr>
              <a:t>y.</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a:lnSpc>
                <a:spcPct val="100000"/>
              </a:lnSpc>
            </a:pPr>
            <a:r>
              <a:rPr b="1" lang="en-US" sz="1600" spc="-1" strike="noStrike">
                <a:solidFill>
                  <a:srgbClr val="2c3e50"/>
                </a:solidFill>
                <a:latin typeface="Noto Sans"/>
                <a:ea typeface="DejaVu Sans"/>
              </a:rPr>
              <a:t>2. Multilingual Support:</a:t>
            </a:r>
            <a:endParaRPr b="0" lang="en-US" sz="16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Implement a user-friendly interface with multilingual capabilities to accommodate a diverse customer base and improve communication</a:t>
            </a:r>
            <a:r>
              <a:rPr b="0" lang="en-US" sz="1600" spc="-1" strike="noStrike">
                <a:solidFill>
                  <a:srgbClr val="2c3e50"/>
                </a:solidFill>
                <a:latin typeface="Noto Sans"/>
                <a:ea typeface="DejaVu Sans"/>
              </a:rPr>
              <a:t>.</a:t>
            </a:r>
            <a:endParaRPr b="0" lang="en-US" sz="16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1" lang="en-US" sz="1600" spc="-1" strike="noStrike">
                <a:solidFill>
                  <a:srgbClr val="2c3e50"/>
                </a:solidFill>
                <a:latin typeface="Noto Sans"/>
                <a:ea typeface="DejaVu Sans"/>
              </a:rPr>
              <a:t>3. Menu Customization:</a:t>
            </a:r>
            <a:endParaRPr b="0" lang="en-US" sz="16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Allow cafe owners to easily customize and update their menus, ensuring accuracy in item descriptions and prices.</a:t>
            </a:r>
            <a:endParaRPr b="0" lang="en-US" sz="14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1" lang="en-US" sz="1400" spc="-1" strike="noStrike">
                <a:solidFill>
                  <a:srgbClr val="2c3e50"/>
                </a:solidFill>
                <a:latin typeface="Noto Sans"/>
                <a:ea typeface="DejaVu Sans"/>
              </a:rPr>
              <a:t>4. Integration with Point of Sale (POS):</a:t>
            </a:r>
            <a:endParaRPr b="0" lang="en-US" sz="14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Integrate seamlessly with POS systems for real-time synchronization of orders, inventory, and sales data, minimizing errors and delays.</a:t>
            </a:r>
            <a:endParaRPr b="0" lang="en-US" sz="1400" spc="-1" strike="noStrike">
              <a:solidFill>
                <a:srgbClr val="000000"/>
              </a:solidFill>
              <a:latin typeface="Arial"/>
            </a:endParaRPr>
          </a:p>
        </p:txBody>
      </p:sp>
      <p:sp>
        <p:nvSpPr>
          <p:cNvPr id="3" name="PlaceHolder 2"/>
          <p:cNvSpPr>
            <a:spLocks noGrp="1"/>
          </p:cNvSpPr>
          <p:nvPr>
            <p:ph type="sldNum" idx="2"/>
          </p:nvPr>
        </p:nvSpPr>
        <p:spPr/>
        <p:txBody>
          <a:bodyPr/>
          <a:p>
            <a:fld id="{7170A671-9E90-41C3-B8CD-5B78630F8F1D}"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1" lang="en-US" sz="2600" spc="-1" strike="noStrike">
                <a:solidFill>
                  <a:srgbClr val="ffffff"/>
                </a:solidFill>
                <a:latin typeface="Noto Sans"/>
              </a:rPr>
              <a:t>Needs</a:t>
            </a:r>
            <a:endParaRPr b="0" lang="en-US" sz="2600" spc="-1" strike="noStrike">
              <a:solidFill>
                <a:srgbClr val="000000"/>
              </a:solidFill>
              <a:latin typeface="Arial"/>
            </a:endParaRPr>
          </a:p>
        </p:txBody>
      </p:sp>
      <p:sp>
        <p:nvSpPr>
          <p:cNvPr id="34" name=""/>
          <p:cNvSpPr/>
          <p:nvPr/>
        </p:nvSpPr>
        <p:spPr>
          <a:xfrm>
            <a:off x="102600" y="1238400"/>
            <a:ext cx="9361800" cy="4126320"/>
          </a:xfrm>
          <a:prstGeom prst="rect">
            <a:avLst/>
          </a:prstGeom>
          <a:noFill/>
          <a:ln w="10800">
            <a:noFill/>
          </a:ln>
        </p:spPr>
        <p:style>
          <a:lnRef idx="0"/>
          <a:fillRef idx="0"/>
          <a:effectRef idx="0"/>
          <a:fontRef idx="minor"/>
        </p:style>
        <p:txBody>
          <a:bodyPr lIns="90000" rIns="90000" tIns="45000" bIns="45000" anchor="t">
            <a:noAutofit/>
          </a:bodyPr>
          <a:p>
            <a:pPr>
              <a:lnSpc>
                <a:spcPct val="100000"/>
              </a:lnSpc>
            </a:pPr>
            <a:r>
              <a:rPr b="1" lang="en-US" sz="1600" spc="-1" strike="noStrike">
                <a:solidFill>
                  <a:srgbClr val="2c3e50"/>
                </a:solidFill>
                <a:latin typeface="Noto Sans"/>
                <a:ea typeface="DejaVu Sans"/>
              </a:rPr>
              <a:t>1. Efficiency and Accuracy:</a:t>
            </a:r>
            <a:endParaRPr b="0" lang="en-US" sz="16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Streamlines the billing process, reducing manual errors in order taking, invoicing, and payment processing, leading to increased accuracy and efficiency.</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2c3e50"/>
                </a:solidFill>
                <a:latin typeface="Noto Sans"/>
                <a:ea typeface="DejaVu Sans"/>
              </a:rPr>
              <a:t>2. Customer Satisfaction:</a:t>
            </a:r>
            <a:endParaRPr b="0" lang="en-US" sz="16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 </a:t>
            </a:r>
            <a:r>
              <a:rPr b="0" lang="en-US" sz="1400" spc="-1" strike="noStrike">
                <a:solidFill>
                  <a:srgbClr val="2c3e50"/>
                </a:solidFill>
                <a:latin typeface="Noto Sans"/>
                <a:ea typeface="DejaVu Sans"/>
              </a:rPr>
              <a:t>Enhances the overall customer experience by minimizing waiting times, providing clear and accurate billing information, and supporting diverse language preferences.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2c3e50"/>
                </a:solidFill>
                <a:latin typeface="Noto Sans"/>
                <a:ea typeface="DejaVu Sans"/>
              </a:rPr>
              <a:t>3. Operational Optimization:</a:t>
            </a:r>
            <a:endParaRPr b="0" lang="en-US" sz="16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Optimizes internal operations, allowing staff to focus on delivering quality service rather than managing complex billing tasks, ultimately improving workflow Efficiency.</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1" lang="en-US" sz="1600" spc="-1" strike="noStrike">
                <a:solidFill>
                  <a:srgbClr val="2c3e50"/>
                </a:solidFill>
                <a:latin typeface="Noto Sans"/>
                <a:ea typeface="DejaVu Sans"/>
              </a:rPr>
              <a:t>4. Real-time Data Synchronization:</a:t>
            </a:r>
            <a:endParaRPr b="0" lang="en-US" sz="16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Integrates with Point of Sale (POS) systems to ensure real-time synchronization of orders, inventory, and sales data, providing up-to-date insights for informed decision- making.</a:t>
            </a:r>
            <a:endParaRPr b="0" lang="en-US" sz="1400" spc="-1" strike="noStrike">
              <a:solidFill>
                <a:srgbClr val="000000"/>
              </a:solidFill>
              <a:latin typeface="Arial"/>
            </a:endParaRPr>
          </a:p>
        </p:txBody>
      </p:sp>
      <p:sp>
        <p:nvSpPr>
          <p:cNvPr id="3" name="PlaceHolder 2"/>
          <p:cNvSpPr>
            <a:spLocks noGrp="1"/>
          </p:cNvSpPr>
          <p:nvPr>
            <p:ph type="sldNum" idx="2"/>
          </p:nvPr>
        </p:nvSpPr>
        <p:spPr/>
        <p:txBody>
          <a:bodyPr/>
          <a:p>
            <a:fld id="{EB2FB57B-BA59-496F-AFF3-F3E576D119B3}"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1" lang="en-US" sz="2600" spc="-1" strike="noStrike">
                <a:solidFill>
                  <a:srgbClr val="ffffff"/>
                </a:solidFill>
                <a:latin typeface="Noto Sans"/>
              </a:rPr>
              <a:t>HARDWARE</a:t>
            </a:r>
            <a:endParaRPr b="0" lang="en-US" sz="2600" spc="-1" strike="noStrike">
              <a:solidFill>
                <a:srgbClr val="000000"/>
              </a:solidFill>
              <a:latin typeface="Arial"/>
            </a:endParaRPr>
          </a:p>
        </p:txBody>
      </p:sp>
      <p:sp>
        <p:nvSpPr>
          <p:cNvPr id="36" name=""/>
          <p:cNvSpPr/>
          <p:nvPr/>
        </p:nvSpPr>
        <p:spPr>
          <a:xfrm>
            <a:off x="167760" y="907920"/>
            <a:ext cx="8192880" cy="1955160"/>
          </a:xfrm>
          <a:prstGeom prst="rect">
            <a:avLst/>
          </a:prstGeom>
          <a:noFill/>
          <a:ln w="10800">
            <a:noFill/>
          </a:ln>
        </p:spPr>
        <p:style>
          <a:lnRef idx="0"/>
          <a:fillRef idx="0"/>
          <a:effectRef idx="0"/>
          <a:fontRef idx="minor"/>
        </p:style>
        <p:txBody>
          <a:bodyPr lIns="90000" rIns="90000" tIns="45000" bIns="45000" anchor="ctr">
            <a:noAutofit/>
          </a:bodyPr>
          <a:p>
            <a:pPr>
              <a:lnSpc>
                <a:spcPct val="100000"/>
              </a:lnSpc>
            </a:pPr>
            <a:r>
              <a:rPr b="1" lang="en-US" sz="1600" spc="-1" strike="noStrike">
                <a:solidFill>
                  <a:srgbClr val="2c3e50"/>
                </a:solidFill>
                <a:latin typeface="Noto Sans"/>
                <a:ea typeface="DejaVu Sans"/>
              </a:rPr>
              <a:t>HARDWARE :</a:t>
            </a:r>
            <a:endParaRPr b="0" lang="en-US" sz="16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Hardware of Computer means all physical part consist of computer system</a:t>
            </a:r>
            <a:endParaRPr b="0" lang="en-US" sz="14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H/W consist of input devices , CPU &amp; OUTPUT Devices. For This System</a:t>
            </a:r>
            <a:endParaRPr b="0" lang="en-US" sz="1400" spc="-1" strike="noStrike">
              <a:solidFill>
                <a:srgbClr val="000000"/>
              </a:solidFill>
              <a:latin typeface="Arial"/>
            </a:endParaRPr>
          </a:p>
        </p:txBody>
      </p:sp>
      <p:graphicFrame>
        <p:nvGraphicFramePr>
          <p:cNvPr id="37" name=""/>
          <p:cNvGraphicFramePr/>
          <p:nvPr/>
        </p:nvGraphicFramePr>
        <p:xfrm>
          <a:off x="218520" y="2538000"/>
          <a:ext cx="5075280" cy="1204200"/>
        </p:xfrm>
        <a:graphic>
          <a:graphicData uri="http://schemas.openxmlformats.org/drawingml/2006/table">
            <a:tbl>
              <a:tblPr/>
              <a:tblGrid>
                <a:gridCol w="2537640"/>
                <a:gridCol w="2538000"/>
              </a:tblGrid>
              <a:tr h="401400">
                <a:tc>
                  <a:txBody>
                    <a:bodyPr lIns="36000" rIns="36000" anchor="t">
                      <a:noAutofit/>
                    </a:bodyPr>
                    <a:p>
                      <a:pPr>
                        <a:lnSpc>
                          <a:spcPct val="100000"/>
                        </a:lnSpc>
                      </a:pPr>
                      <a:r>
                        <a:rPr b="1" lang="en-US" sz="1800" spc="-1" strike="noStrike">
                          <a:solidFill>
                            <a:srgbClr val="ffffff"/>
                          </a:solidFill>
                          <a:latin typeface="Arial"/>
                        </a:rPr>
                        <a:t>RAM </a:t>
                      </a:r>
                      <a:endParaRPr b="0" lang="en-US" sz="18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c>
                  <a:txBody>
                    <a:bodyPr lIns="36000" rIns="36000" anchor="t">
                      <a:noAutofit/>
                    </a:bodyPr>
                    <a:p>
                      <a:pPr>
                        <a:lnSpc>
                          <a:spcPct val="100000"/>
                        </a:lnSpc>
                      </a:pPr>
                      <a:r>
                        <a:rPr b="0" lang="en-US" sz="1800" spc="-1" strike="noStrike">
                          <a:solidFill>
                            <a:srgbClr val="ffffff"/>
                          </a:solidFill>
                          <a:latin typeface="Arial"/>
                        </a:rPr>
                        <a:t>4GB or Above</a:t>
                      </a:r>
                      <a:endParaRPr b="0" lang="en-US" sz="18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r>
              <a:tr h="401400">
                <a:tc>
                  <a:txBody>
                    <a:bodyPr lIns="36000" rIns="36000" anchor="t">
                      <a:noAutofit/>
                    </a:bodyPr>
                    <a:p>
                      <a:pPr>
                        <a:lnSpc>
                          <a:spcPct val="100000"/>
                        </a:lnSpc>
                      </a:pPr>
                      <a:r>
                        <a:rPr b="1" lang="en-US" sz="1800" spc="-1" strike="noStrike">
                          <a:solidFill>
                            <a:srgbClr val="000000"/>
                          </a:solidFill>
                          <a:latin typeface="Arial"/>
                        </a:rPr>
                        <a:t>SSD</a:t>
                      </a:r>
                      <a:endParaRPr b="0" lang="en-US" sz="18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t">
                      <a:noAutofit/>
                    </a:bodyPr>
                    <a:p>
                      <a:pPr>
                        <a:lnSpc>
                          <a:spcPct val="100000"/>
                        </a:lnSpc>
                      </a:pPr>
                      <a:r>
                        <a:rPr b="0" lang="en-US" sz="1800" spc="-1" strike="noStrike">
                          <a:solidFill>
                            <a:srgbClr val="000000"/>
                          </a:solidFill>
                          <a:latin typeface="Arial"/>
                        </a:rPr>
                        <a:t>256 GB</a:t>
                      </a:r>
                      <a:endParaRPr b="0" lang="en-US" sz="18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r>
              <a:tr h="401400">
                <a:tc>
                  <a:txBody>
                    <a:bodyPr lIns="36000" rIns="36000" anchor="t">
                      <a:noAutofit/>
                    </a:bodyPr>
                    <a:p>
                      <a:pPr>
                        <a:lnSpc>
                          <a:spcPct val="100000"/>
                        </a:lnSpc>
                      </a:pPr>
                      <a:r>
                        <a:rPr b="1" lang="en-US" sz="1800" spc="-1" strike="noStrike">
                          <a:solidFill>
                            <a:srgbClr val="000000"/>
                          </a:solidFill>
                          <a:latin typeface="Arial"/>
                        </a:rPr>
                        <a:t>PROCESSOR</a:t>
                      </a:r>
                      <a:endParaRPr b="0" lang="en-US" sz="18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t">
                      <a:noAutofit/>
                    </a:bodyPr>
                    <a:p>
                      <a:pPr>
                        <a:lnSpc>
                          <a:spcPct val="100000"/>
                        </a:lnSpc>
                      </a:pPr>
                      <a:r>
                        <a:rPr b="0" lang="en-US" sz="1800" spc="-1" strike="noStrike">
                          <a:solidFill>
                            <a:srgbClr val="000000"/>
                          </a:solidFill>
                          <a:latin typeface="Arial"/>
                        </a:rPr>
                        <a:t>Intel I7</a:t>
                      </a:r>
                      <a:endParaRPr b="0" lang="en-US" sz="1800" spc="-1" strike="noStrike">
                        <a:solidFill>
                          <a:srgbClr val="000000"/>
                        </a:solidFill>
                        <a:latin typeface="Arial"/>
                      </a:endParaRPr>
                    </a:p>
                  </a:txBody>
                  <a:tcPr anchor="t"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r>
            </a:tbl>
          </a:graphicData>
        </a:graphic>
      </p:graphicFrame>
      <p:sp>
        <p:nvSpPr>
          <p:cNvPr id="3" name="PlaceHolder 2"/>
          <p:cNvSpPr>
            <a:spLocks noGrp="1"/>
          </p:cNvSpPr>
          <p:nvPr>
            <p:ph type="sldNum" idx="2"/>
          </p:nvPr>
        </p:nvSpPr>
        <p:spPr/>
        <p:txBody>
          <a:bodyPr/>
          <a:p>
            <a:fld id="{FC1D2152-2EE5-4DB8-AC40-2B22A58A791B}"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Noto Sans"/>
              </a:rPr>
              <a:t>SOFTWARE</a:t>
            </a:r>
            <a:endParaRPr b="0" lang="en-US" sz="2600" spc="-1" strike="noStrike">
              <a:solidFill>
                <a:srgbClr val="000000"/>
              </a:solidFill>
              <a:latin typeface="Arial"/>
            </a:endParaRPr>
          </a:p>
        </p:txBody>
      </p:sp>
      <p:sp>
        <p:nvSpPr>
          <p:cNvPr id="39" name=""/>
          <p:cNvSpPr/>
          <p:nvPr/>
        </p:nvSpPr>
        <p:spPr>
          <a:xfrm>
            <a:off x="78840" y="1379520"/>
            <a:ext cx="9913320" cy="2888280"/>
          </a:xfrm>
          <a:prstGeom prst="rect">
            <a:avLst/>
          </a:prstGeom>
          <a:noFill/>
          <a:ln w="10800">
            <a:noFill/>
          </a:ln>
        </p:spPr>
        <p:style>
          <a:lnRef idx="0"/>
          <a:fillRef idx="0"/>
          <a:effectRef idx="0"/>
          <a:fontRef idx="minor"/>
        </p:style>
        <p:txBody>
          <a:bodyPr lIns="90000" rIns="90000" tIns="45000" bIns="45000" anchor="t">
            <a:noAutofit/>
          </a:bodyPr>
          <a:p>
            <a:pPr>
              <a:lnSpc>
                <a:spcPct val="100000"/>
              </a:lnSpc>
            </a:pPr>
            <a:r>
              <a:rPr b="1" lang="en-US" sz="1600" spc="-1" strike="noStrike">
                <a:solidFill>
                  <a:srgbClr val="2c3e50"/>
                </a:solidFill>
                <a:latin typeface="Noto Sans"/>
                <a:ea typeface="DejaVu Sans"/>
              </a:rPr>
              <a:t>SOFTWARE :</a:t>
            </a:r>
            <a:endParaRPr b="0" lang="en-US" sz="16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a:t>
            </a:r>
            <a:r>
              <a:rPr b="0" lang="en-US" sz="1400" spc="-1" strike="noStrike">
                <a:solidFill>
                  <a:srgbClr val="2c3e50"/>
                </a:solidFill>
                <a:latin typeface="Noto Sans"/>
                <a:ea typeface="DejaVu Sans"/>
              </a:rPr>
              <a:t>Eclipse” provides a graphical environment. We design forms &amp; control</a:t>
            </a:r>
            <a:endParaRPr b="0" lang="en-US" sz="14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that become building block of our website. “Postgresql “ provides much facility to store our</a:t>
            </a:r>
            <a:endParaRPr b="0" lang="en-US" sz="1400" spc="-1" strike="noStrike">
              <a:solidFill>
                <a:srgbClr val="000000"/>
              </a:solidFill>
              <a:latin typeface="Arial"/>
            </a:endParaRPr>
          </a:p>
          <a:p>
            <a:pPr>
              <a:lnSpc>
                <a:spcPct val="100000"/>
              </a:lnSpc>
            </a:pPr>
            <a:r>
              <a:rPr b="0" lang="en-US" sz="1400" spc="-1" strike="noStrike">
                <a:solidFill>
                  <a:srgbClr val="2c3e50"/>
                </a:solidFill>
                <a:latin typeface="Noto Sans"/>
                <a:ea typeface="DejaVu Sans"/>
              </a:rPr>
              <a:t>data safely</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graphicFrame>
        <p:nvGraphicFramePr>
          <p:cNvPr id="40" name=""/>
          <p:cNvGraphicFramePr/>
          <p:nvPr/>
        </p:nvGraphicFramePr>
        <p:xfrm>
          <a:off x="198000" y="2601000"/>
          <a:ext cx="5637240" cy="1972800"/>
        </p:xfrm>
        <a:graphic>
          <a:graphicData uri="http://schemas.openxmlformats.org/drawingml/2006/table">
            <a:tbl>
              <a:tblPr/>
              <a:tblGrid>
                <a:gridCol w="2818080"/>
                <a:gridCol w="2819520"/>
              </a:tblGrid>
              <a:tr h="394560">
                <a:tc>
                  <a:txBody>
                    <a:bodyPr lIns="36000" rIns="36000" anchor="ctr">
                      <a:noAutofit/>
                    </a:bodyPr>
                    <a:p>
                      <a:pPr>
                        <a:lnSpc>
                          <a:spcPct val="100000"/>
                        </a:lnSpc>
                      </a:pPr>
                      <a:r>
                        <a:rPr b="1" lang="en-US" sz="1800" spc="-1" strike="noStrike">
                          <a:solidFill>
                            <a:srgbClr val="000000"/>
                          </a:solidFill>
                          <a:latin typeface="Arial"/>
                        </a:rPr>
                        <a:t>Operating System</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c>
                  <a:txBody>
                    <a:bodyPr lIns="36000" rIns="36000" anchor="ctr">
                      <a:noAutofit/>
                    </a:bodyPr>
                    <a:p>
                      <a:pPr>
                        <a:lnSpc>
                          <a:spcPct val="100000"/>
                        </a:lnSpc>
                      </a:pPr>
                      <a:r>
                        <a:rPr b="0" lang="en-US" sz="1800" spc="-1" strike="noStrike">
                          <a:solidFill>
                            <a:srgbClr val="000000"/>
                          </a:solidFill>
                          <a:latin typeface="Arial"/>
                        </a:rPr>
                        <a:t>Ubuntu 22.04 and Above</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5983b0"/>
                    </a:solidFill>
                  </a:tcPr>
                </a:tc>
              </a:tr>
              <a:tr h="394560">
                <a:tc>
                  <a:txBody>
                    <a:bodyPr lIns="36000" rIns="36000" anchor="ctr">
                      <a:noAutofit/>
                    </a:bodyPr>
                    <a:p>
                      <a:pPr>
                        <a:lnSpc>
                          <a:spcPct val="100000"/>
                        </a:lnSpc>
                      </a:pPr>
                      <a:r>
                        <a:rPr b="1" lang="en-US" sz="1800" spc="-1" strike="noStrike">
                          <a:solidFill>
                            <a:srgbClr val="000000"/>
                          </a:solidFill>
                          <a:latin typeface="Arial"/>
                        </a:rPr>
                        <a:t>Language</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ctr">
                      <a:noAutofit/>
                    </a:bodyPr>
                    <a:p>
                      <a:pPr>
                        <a:lnSpc>
                          <a:spcPct val="100000"/>
                        </a:lnSpc>
                      </a:pPr>
                      <a:r>
                        <a:rPr b="0" lang="en-US" sz="1800" spc="-1" strike="noStrike">
                          <a:solidFill>
                            <a:srgbClr val="000000"/>
                          </a:solidFill>
                          <a:latin typeface="Arial"/>
                        </a:rPr>
                        <a:t>HTML,CSS,PHP</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r>
              <a:tr h="394560">
                <a:tc>
                  <a:txBody>
                    <a:bodyPr lIns="36000" rIns="36000" anchor="ctr">
                      <a:noAutofit/>
                    </a:bodyPr>
                    <a:p>
                      <a:pPr>
                        <a:lnSpc>
                          <a:spcPct val="100000"/>
                        </a:lnSpc>
                      </a:pPr>
                      <a:r>
                        <a:rPr b="1" lang="en-US" sz="1800" spc="-1" strike="noStrike">
                          <a:solidFill>
                            <a:srgbClr val="000000"/>
                          </a:solidFill>
                          <a:latin typeface="Arial"/>
                        </a:rPr>
                        <a:t>IDE</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c>
                  <a:txBody>
                    <a:bodyPr lIns="36000" rIns="36000" anchor="ctr">
                      <a:noAutofit/>
                    </a:bodyPr>
                    <a:p>
                      <a:pPr>
                        <a:lnSpc>
                          <a:spcPct val="100000"/>
                        </a:lnSpc>
                      </a:pPr>
                      <a:r>
                        <a:rPr b="0" lang="en-US" sz="1800" spc="-1" strike="noStrike">
                          <a:solidFill>
                            <a:srgbClr val="000000"/>
                          </a:solidFill>
                          <a:latin typeface="Arial"/>
                        </a:rPr>
                        <a:t>VS Code</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dee6ef"/>
                    </a:solidFill>
                  </a:tcPr>
                </a:tc>
              </a:tr>
              <a:tr h="394920">
                <a:tc>
                  <a:txBody>
                    <a:bodyPr lIns="36000" rIns="36000" anchor="ctr">
                      <a:noAutofit/>
                    </a:bodyPr>
                    <a:p>
                      <a:pPr>
                        <a:lnSpc>
                          <a:spcPct val="100000"/>
                        </a:lnSpc>
                      </a:pPr>
                      <a:r>
                        <a:rPr b="1" lang="en-US" sz="1800" spc="-1" strike="noStrike">
                          <a:solidFill>
                            <a:srgbClr val="000000"/>
                          </a:solidFill>
                          <a:latin typeface="Arial"/>
                        </a:rPr>
                        <a:t>Data Base</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ctr">
                      <a:noAutofit/>
                    </a:bodyPr>
                    <a:p>
                      <a:pPr>
                        <a:lnSpc>
                          <a:spcPct val="100000"/>
                        </a:lnSpc>
                      </a:pPr>
                      <a:r>
                        <a:rPr b="0" lang="en-US" sz="1800" spc="-1" strike="noStrike">
                          <a:solidFill>
                            <a:srgbClr val="000000"/>
                          </a:solidFill>
                          <a:latin typeface="Arial"/>
                        </a:rPr>
                        <a:t>MY Sql</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r>
              <a:tr h="394200">
                <a:tc>
                  <a:txBody>
                    <a:bodyPr lIns="36000" rIns="36000" anchor="ctr">
                      <a:noAutofit/>
                    </a:bodyPr>
                    <a:p>
                      <a:pPr>
                        <a:lnSpc>
                          <a:spcPct val="100000"/>
                        </a:lnSpc>
                      </a:pPr>
                      <a:r>
                        <a:rPr b="1" lang="en-US" sz="1800" spc="-1" strike="noStrike">
                          <a:solidFill>
                            <a:srgbClr val="000000"/>
                          </a:solidFill>
                          <a:latin typeface="Arial"/>
                        </a:rPr>
                        <a:t>Server</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c>
                  <a:txBody>
                    <a:bodyPr lIns="36000" rIns="36000" anchor="ctr">
                      <a:noAutofit/>
                    </a:bodyPr>
                    <a:p>
                      <a:pPr>
                        <a:lnSpc>
                          <a:spcPct val="100000"/>
                        </a:lnSpc>
                      </a:pPr>
                      <a:r>
                        <a:rPr b="0" lang="en-US" sz="1800" spc="-1" strike="noStrike">
                          <a:solidFill>
                            <a:srgbClr val="000000"/>
                          </a:solidFill>
                          <a:latin typeface="Arial"/>
                        </a:rPr>
                        <a:t>Appache</a:t>
                      </a:r>
                      <a:endParaRPr b="0" lang="en-US" sz="1800" spc="-1" strike="noStrike">
                        <a:solidFill>
                          <a:srgbClr val="000000"/>
                        </a:solidFill>
                        <a:latin typeface="Arial"/>
                      </a:endParaRPr>
                    </a:p>
                  </a:txBody>
                  <a:tcPr anchor="ctr" marL="36000" marR="36000">
                    <a:lnL w="7200">
                      <a:solidFill>
                        <a:srgbClr val="ffffff"/>
                      </a:solidFill>
                      <a:prstDash val="solid"/>
                    </a:lnL>
                    <a:lnR w="7200">
                      <a:solidFill>
                        <a:srgbClr val="ffffff"/>
                      </a:solidFill>
                      <a:prstDash val="solid"/>
                    </a:lnR>
                    <a:lnT w="7200">
                      <a:solidFill>
                        <a:srgbClr val="ffffff"/>
                      </a:solidFill>
                      <a:prstDash val="solid"/>
                    </a:lnT>
                    <a:lnB w="7200">
                      <a:solidFill>
                        <a:srgbClr val="ffffff"/>
                      </a:solidFill>
                      <a:prstDash val="solid"/>
                    </a:lnB>
                    <a:solidFill>
                      <a:srgbClr val="b4c7dc"/>
                    </a:solidFill>
                  </a:tcPr>
                </a:tc>
              </a:tr>
            </a:tbl>
          </a:graphicData>
        </a:graphic>
      </p:graphicFrame>
      <p:sp>
        <p:nvSpPr>
          <p:cNvPr id="3" name="PlaceHolder 2"/>
          <p:cNvSpPr>
            <a:spLocks noGrp="1"/>
          </p:cNvSpPr>
          <p:nvPr>
            <p:ph type="sldNum" idx="2"/>
          </p:nvPr>
        </p:nvSpPr>
        <p:spPr/>
        <p:txBody>
          <a:bodyPr/>
          <a:p>
            <a:fld id="{856CE826-1D26-456C-8B9D-B80434657547}"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ER DIAGRAM</a:t>
            </a:r>
            <a:endParaRPr b="0" lang="en-US" sz="2600" spc="-1" strike="noStrike">
              <a:solidFill>
                <a:srgbClr val="000000"/>
              </a:solidFill>
              <a:latin typeface="Arial"/>
            </a:endParaRPr>
          </a:p>
        </p:txBody>
      </p:sp>
      <p:pic>
        <p:nvPicPr>
          <p:cNvPr id="42" name="" descr=""/>
          <p:cNvPicPr/>
          <p:nvPr/>
        </p:nvPicPr>
        <p:blipFill>
          <a:blip r:embed="rId1"/>
          <a:stretch/>
        </p:blipFill>
        <p:spPr>
          <a:xfrm>
            <a:off x="2523600" y="0"/>
            <a:ext cx="6753240" cy="5714280"/>
          </a:xfrm>
          <a:prstGeom prst="rect">
            <a:avLst/>
          </a:prstGeom>
          <a:ln w="0">
            <a:noFill/>
          </a:ln>
        </p:spPr>
      </p:pic>
      <p:sp>
        <p:nvSpPr>
          <p:cNvPr id="3" name="PlaceHolder 2"/>
          <p:cNvSpPr>
            <a:spLocks noGrp="1"/>
          </p:cNvSpPr>
          <p:nvPr>
            <p:ph type="sldNum" idx="2"/>
          </p:nvPr>
        </p:nvSpPr>
        <p:spPr/>
        <p:txBody>
          <a:bodyPr/>
          <a:p>
            <a:fld id="{998E44AD-E291-4A11-9BE1-7C7330810C3E}"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DATA FLOW DIGRAM</a:t>
            </a:r>
            <a:endParaRPr b="0" lang="en-US" sz="2600" spc="-1" strike="noStrike">
              <a:solidFill>
                <a:srgbClr val="000000"/>
              </a:solidFill>
              <a:latin typeface="Arial"/>
            </a:endParaRPr>
          </a:p>
        </p:txBody>
      </p:sp>
      <p:sp>
        <p:nvSpPr>
          <p:cNvPr id="44" name=""/>
          <p:cNvSpPr/>
          <p:nvPr/>
        </p:nvSpPr>
        <p:spPr>
          <a:xfrm>
            <a:off x="61200" y="1256400"/>
            <a:ext cx="108108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ea typeface="DejaVu Sans"/>
              </a:rPr>
              <a:t>Level 0:</a:t>
            </a:r>
            <a:endParaRPr b="0" lang="en-US" sz="1800" spc="-1" strike="noStrike">
              <a:solidFill>
                <a:srgbClr val="000000"/>
              </a:solidFill>
              <a:latin typeface="Arial"/>
            </a:endParaRPr>
          </a:p>
        </p:txBody>
      </p:sp>
      <p:pic>
        <p:nvPicPr>
          <p:cNvPr id="45" name="" descr=""/>
          <p:cNvPicPr/>
          <p:nvPr/>
        </p:nvPicPr>
        <p:blipFill>
          <a:blip r:embed="rId1"/>
          <a:stretch/>
        </p:blipFill>
        <p:spPr>
          <a:xfrm>
            <a:off x="604440" y="2057400"/>
            <a:ext cx="7167240" cy="2367000"/>
          </a:xfrm>
          <a:prstGeom prst="rect">
            <a:avLst/>
          </a:prstGeom>
          <a:ln w="0">
            <a:noFill/>
          </a:ln>
        </p:spPr>
      </p:pic>
      <p:sp>
        <p:nvSpPr>
          <p:cNvPr id="3" name="PlaceHolder 2"/>
          <p:cNvSpPr>
            <a:spLocks noGrp="1"/>
          </p:cNvSpPr>
          <p:nvPr>
            <p:ph type="sldNum" idx="2"/>
          </p:nvPr>
        </p:nvSpPr>
        <p:spPr/>
        <p:txBody>
          <a:bodyPr/>
          <a:p>
            <a:fld id="{3B166295-ACA5-47F6-BC4D-DCC5EFD27209}"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360000" y="225720"/>
            <a:ext cx="9358920" cy="717840"/>
          </a:xfrm>
          <a:prstGeom prst="rect">
            <a:avLst/>
          </a:prstGeom>
          <a:noFill/>
          <a:ln w="0">
            <a:noFill/>
          </a:ln>
        </p:spPr>
        <p:txBody>
          <a:bodyPr lIns="0" rIns="0" tIns="0" bIns="0" anchor="ctr">
            <a:noAutofit/>
          </a:bodyPr>
          <a:p>
            <a:pPr indent="0">
              <a:lnSpc>
                <a:spcPct val="100000"/>
              </a:lnSpc>
              <a:buNone/>
              <a:tabLst>
                <a:tab algn="l" pos="0"/>
              </a:tabLst>
            </a:pPr>
            <a:r>
              <a:rPr b="0" lang="en-US" sz="2600" spc="-1" strike="noStrike">
                <a:solidFill>
                  <a:srgbClr val="ffffff"/>
                </a:solidFill>
                <a:latin typeface="Arial"/>
              </a:rPr>
              <a:t>DATA FLOW DIGRAM</a:t>
            </a:r>
            <a:endParaRPr b="0" lang="en-US" sz="2600" spc="-1" strike="noStrike">
              <a:solidFill>
                <a:srgbClr val="000000"/>
              </a:solidFill>
              <a:latin typeface="Arial"/>
            </a:endParaRPr>
          </a:p>
        </p:txBody>
      </p:sp>
      <p:sp>
        <p:nvSpPr>
          <p:cNvPr id="47" name=""/>
          <p:cNvSpPr/>
          <p:nvPr/>
        </p:nvSpPr>
        <p:spPr>
          <a:xfrm>
            <a:off x="61200" y="1256400"/>
            <a:ext cx="108108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ea typeface="DejaVu Sans"/>
              </a:rPr>
              <a:t>Level 1:</a:t>
            </a:r>
            <a:endParaRPr b="0" lang="en-US" sz="1800" spc="-1" strike="noStrike">
              <a:solidFill>
                <a:srgbClr val="000000"/>
              </a:solidFill>
              <a:latin typeface="Arial"/>
            </a:endParaRPr>
          </a:p>
        </p:txBody>
      </p:sp>
      <p:pic>
        <p:nvPicPr>
          <p:cNvPr id="48" name="" descr=""/>
          <p:cNvPicPr/>
          <p:nvPr/>
        </p:nvPicPr>
        <p:blipFill>
          <a:blip r:embed="rId1"/>
          <a:stretch/>
        </p:blipFill>
        <p:spPr>
          <a:xfrm>
            <a:off x="1113120" y="1965600"/>
            <a:ext cx="6866280" cy="3246840"/>
          </a:xfrm>
          <a:prstGeom prst="rect">
            <a:avLst/>
          </a:prstGeom>
          <a:ln w="0">
            <a:noFill/>
          </a:ln>
        </p:spPr>
      </p:pic>
      <p:sp>
        <p:nvSpPr>
          <p:cNvPr id="3" name="PlaceHolder 2"/>
          <p:cNvSpPr>
            <a:spLocks noGrp="1"/>
          </p:cNvSpPr>
          <p:nvPr>
            <p:ph type="sldNum" idx="2"/>
          </p:nvPr>
        </p:nvSpPr>
        <p:spPr/>
        <p:txBody>
          <a:bodyPr/>
          <a:p>
            <a:fld id="{7F5A0819-167B-49E0-AC6D-2A3B67120277}"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114</TotalTime>
  <Application>LibreOffice/7.6.5.2$Linux_X86_64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2024-04-12T11:19:47Z</dcterms:created>
  <dc:creator/>
  <dc:description/>
  <dc:language>en-US</dc:language>
  <cp:lastModifiedBy/>
  <dcterms:modified xsi:type="dcterms:W3CDTF">2024-04-19T07:13:55Z</dcterms:modified>
  <cp:revision>7</cp:revision>
  <dc:subject/>
  <dc:title>Midnightblue</dc:title>
</cp:coreProperties>
</file>

<file path=docProps/custom.xml><?xml version="1.0" encoding="utf-8"?>
<Properties xmlns="http://schemas.openxmlformats.org/officeDocument/2006/custom-properties" xmlns:vt="http://schemas.openxmlformats.org/officeDocument/2006/docPropsVTypes"/>
</file>